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76"/>
  </p:notesMasterIdLst>
  <p:handoutMasterIdLst>
    <p:handoutMasterId r:id="rId377"/>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936" r:id="rId61"/>
    <p:sldId id="938" r:id="rId62"/>
    <p:sldId id="942" r:id="rId63"/>
    <p:sldId id="943" r:id="rId64"/>
    <p:sldId id="944" r:id="rId65"/>
    <p:sldId id="946" r:id="rId66"/>
    <p:sldId id="948" r:id="rId67"/>
    <p:sldId id="949" r:id="rId68"/>
    <p:sldId id="1333" r:id="rId69"/>
    <p:sldId id="1334" r:id="rId70"/>
    <p:sldId id="1332" r:id="rId71"/>
    <p:sldId id="950" r:id="rId72"/>
    <p:sldId id="952" r:id="rId73"/>
    <p:sldId id="953" r:id="rId74"/>
    <p:sldId id="954" r:id="rId75"/>
    <p:sldId id="955" r:id="rId76"/>
    <p:sldId id="956" r:id="rId77"/>
    <p:sldId id="957" r:id="rId78"/>
    <p:sldId id="958" r:id="rId79"/>
    <p:sldId id="959" r:id="rId80"/>
    <p:sldId id="960" r:id="rId81"/>
    <p:sldId id="1344" r:id="rId82"/>
    <p:sldId id="963" r:id="rId83"/>
    <p:sldId id="964" r:id="rId84"/>
    <p:sldId id="966" r:id="rId85"/>
    <p:sldId id="962" r:id="rId86"/>
    <p:sldId id="1336" r:id="rId87"/>
    <p:sldId id="1337" r:id="rId88"/>
    <p:sldId id="1338" r:id="rId89"/>
    <p:sldId id="1339" r:id="rId90"/>
    <p:sldId id="967" r:id="rId91"/>
    <p:sldId id="968" r:id="rId92"/>
    <p:sldId id="1341" r:id="rId93"/>
    <p:sldId id="1342" r:id="rId94"/>
    <p:sldId id="1340" r:id="rId95"/>
    <p:sldId id="981" r:id="rId96"/>
    <p:sldId id="982" r:id="rId97"/>
    <p:sldId id="980" r:id="rId98"/>
    <p:sldId id="983" r:id="rId99"/>
    <p:sldId id="969" r:id="rId100"/>
    <p:sldId id="970" r:id="rId101"/>
    <p:sldId id="971" r:id="rId102"/>
    <p:sldId id="972" r:id="rId103"/>
    <p:sldId id="1343" r:id="rId104"/>
    <p:sldId id="973" r:id="rId105"/>
    <p:sldId id="975" r:id="rId106"/>
    <p:sldId id="976" r:id="rId107"/>
    <p:sldId id="984" r:id="rId108"/>
    <p:sldId id="985" r:id="rId109"/>
    <p:sldId id="986" r:id="rId110"/>
    <p:sldId id="1345" r:id="rId111"/>
    <p:sldId id="134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347" r:id="rId131"/>
    <p:sldId id="1018" r:id="rId132"/>
    <p:sldId id="1019" r:id="rId133"/>
    <p:sldId id="1020" r:id="rId134"/>
    <p:sldId id="1021" r:id="rId135"/>
    <p:sldId id="1023" r:id="rId136"/>
    <p:sldId id="1024" r:id="rId137"/>
    <p:sldId id="1025" r:id="rId138"/>
    <p:sldId id="1026" r:id="rId139"/>
    <p:sldId id="1027" r:id="rId140"/>
    <p:sldId id="1028" r:id="rId141"/>
    <p:sldId id="1029" r:id="rId142"/>
    <p:sldId id="1030" r:id="rId143"/>
    <p:sldId id="1031" r:id="rId144"/>
    <p:sldId id="1032" r:id="rId145"/>
    <p:sldId id="1033" r:id="rId146"/>
    <p:sldId id="1034" r:id="rId147"/>
    <p:sldId id="1035" r:id="rId148"/>
    <p:sldId id="1036" r:id="rId149"/>
    <p:sldId id="1037" r:id="rId150"/>
    <p:sldId id="1039" r:id="rId151"/>
    <p:sldId id="1040" r:id="rId152"/>
    <p:sldId id="1041" r:id="rId153"/>
    <p:sldId id="1042" r:id="rId154"/>
    <p:sldId id="1043" r:id="rId155"/>
    <p:sldId id="1349" r:id="rId156"/>
    <p:sldId id="1348" r:id="rId157"/>
    <p:sldId id="1044" r:id="rId158"/>
    <p:sldId id="1045" r:id="rId159"/>
    <p:sldId id="1350" r:id="rId160"/>
    <p:sldId id="1351" r:id="rId161"/>
    <p:sldId id="1046" r:id="rId162"/>
    <p:sldId id="1047" r:id="rId163"/>
    <p:sldId id="1048" r:id="rId164"/>
    <p:sldId id="1049" r:id="rId165"/>
    <p:sldId id="1050" r:id="rId166"/>
    <p:sldId id="1051" r:id="rId167"/>
    <p:sldId id="1052" r:id="rId168"/>
    <p:sldId id="1053" r:id="rId169"/>
    <p:sldId id="1054" r:id="rId170"/>
    <p:sldId id="1003" r:id="rId171"/>
    <p:sldId id="1001" r:id="rId172"/>
    <p:sldId id="1002" r:id="rId173"/>
    <p:sldId id="1055" r:id="rId174"/>
    <p:sldId id="1056" r:id="rId175"/>
    <p:sldId id="1062" r:id="rId176"/>
    <p:sldId id="1057" r:id="rId177"/>
    <p:sldId id="1058" r:id="rId178"/>
    <p:sldId id="1059" r:id="rId179"/>
    <p:sldId id="1352" r:id="rId180"/>
    <p:sldId id="1060" r:id="rId181"/>
    <p:sldId id="1061" r:id="rId182"/>
    <p:sldId id="1063" r:id="rId183"/>
    <p:sldId id="1064" r:id="rId184"/>
    <p:sldId id="1065" r:id="rId185"/>
    <p:sldId id="1353" r:id="rId186"/>
    <p:sldId id="1066" r:id="rId187"/>
    <p:sldId id="1067" r:id="rId188"/>
    <p:sldId id="1068" r:id="rId189"/>
    <p:sldId id="1069" r:id="rId190"/>
    <p:sldId id="1087" r:id="rId191"/>
    <p:sldId id="1070" r:id="rId192"/>
    <p:sldId id="1071" r:id="rId193"/>
    <p:sldId id="1072" r:id="rId194"/>
    <p:sldId id="1073" r:id="rId195"/>
    <p:sldId id="1074" r:id="rId196"/>
    <p:sldId id="1076" r:id="rId197"/>
    <p:sldId id="1077" r:id="rId198"/>
    <p:sldId id="1078" r:id="rId199"/>
    <p:sldId id="1079" r:id="rId200"/>
    <p:sldId id="1080" r:id="rId201"/>
    <p:sldId id="1081" r:id="rId202"/>
    <p:sldId id="1082" r:id="rId203"/>
    <p:sldId id="1083" r:id="rId204"/>
    <p:sldId id="1084" r:id="rId205"/>
    <p:sldId id="1085" r:id="rId206"/>
    <p:sldId id="1086" r:id="rId207"/>
    <p:sldId id="1088" r:id="rId208"/>
    <p:sldId id="1089" r:id="rId209"/>
    <p:sldId id="1090" r:id="rId210"/>
    <p:sldId id="1091" r:id="rId211"/>
    <p:sldId id="1092" r:id="rId212"/>
    <p:sldId id="1093" r:id="rId213"/>
    <p:sldId id="1094" r:id="rId214"/>
    <p:sldId id="1095" r:id="rId215"/>
    <p:sldId id="1096" r:id="rId216"/>
    <p:sldId id="1097" r:id="rId217"/>
    <p:sldId id="1098" r:id="rId218"/>
    <p:sldId id="1099" r:id="rId219"/>
    <p:sldId id="1101" r:id="rId220"/>
    <p:sldId id="1102" r:id="rId221"/>
    <p:sldId id="1103" r:id="rId222"/>
    <p:sldId id="1104" r:id="rId223"/>
    <p:sldId id="1105" r:id="rId224"/>
    <p:sldId id="1106" r:id="rId225"/>
    <p:sldId id="1107" r:id="rId226"/>
    <p:sldId id="1108" r:id="rId227"/>
    <p:sldId id="1109" r:id="rId228"/>
    <p:sldId id="1110" r:id="rId229"/>
    <p:sldId id="1111" r:id="rId230"/>
    <p:sldId id="1354" r:id="rId231"/>
    <p:sldId id="1355" r:id="rId232"/>
    <p:sldId id="1356" r:id="rId233"/>
    <p:sldId id="1357" r:id="rId234"/>
    <p:sldId id="1358" r:id="rId235"/>
    <p:sldId id="1112" r:id="rId236"/>
    <p:sldId id="1113" r:id="rId237"/>
    <p:sldId id="1114" r:id="rId238"/>
    <p:sldId id="1115" r:id="rId239"/>
    <p:sldId id="1116" r:id="rId240"/>
    <p:sldId id="1117" r:id="rId241"/>
    <p:sldId id="1118" r:id="rId242"/>
    <p:sldId id="1119" r:id="rId243"/>
    <p:sldId id="1120" r:id="rId244"/>
    <p:sldId id="1124" r:id="rId245"/>
    <p:sldId id="1121" r:id="rId246"/>
    <p:sldId id="1122" r:id="rId247"/>
    <p:sldId id="1123" r:id="rId248"/>
    <p:sldId id="1004" r:id="rId249"/>
    <p:sldId id="1005" r:id="rId250"/>
    <p:sldId id="1006" r:id="rId251"/>
    <p:sldId id="1125" r:id="rId252"/>
    <p:sldId id="1126" r:id="rId253"/>
    <p:sldId id="1127" r:id="rId254"/>
    <p:sldId id="1128" r:id="rId255"/>
    <p:sldId id="1129" r:id="rId256"/>
    <p:sldId id="1130" r:id="rId257"/>
    <p:sldId id="1131" r:id="rId258"/>
    <p:sldId id="1132" r:id="rId259"/>
    <p:sldId id="1133" r:id="rId260"/>
    <p:sldId id="1134" r:id="rId261"/>
    <p:sldId id="1135" r:id="rId262"/>
    <p:sldId id="1297" r:id="rId263"/>
    <p:sldId id="1298" r:id="rId264"/>
    <p:sldId id="1301" r:id="rId265"/>
    <p:sldId id="1302" r:id="rId266"/>
    <p:sldId id="1303" r:id="rId267"/>
    <p:sldId id="1304" r:id="rId268"/>
    <p:sldId id="1305" r:id="rId269"/>
    <p:sldId id="1306" r:id="rId270"/>
    <p:sldId id="1307" r:id="rId271"/>
    <p:sldId id="1359" r:id="rId272"/>
    <p:sldId id="1308" r:id="rId273"/>
    <p:sldId id="1309" r:id="rId274"/>
    <p:sldId id="1310" r:id="rId275"/>
    <p:sldId id="1312" r:id="rId276"/>
    <p:sldId id="1313" r:id="rId277"/>
    <p:sldId id="1314" r:id="rId278"/>
    <p:sldId id="1360" r:id="rId279"/>
    <p:sldId id="1315" r:id="rId280"/>
    <p:sldId id="1316" r:id="rId281"/>
    <p:sldId id="1139" r:id="rId282"/>
    <p:sldId id="1140" r:id="rId283"/>
    <p:sldId id="1317" r:id="rId284"/>
    <p:sldId id="1141" r:id="rId285"/>
    <p:sldId id="1318" r:id="rId286"/>
    <p:sldId id="1320" r:id="rId287"/>
    <p:sldId id="1319" r:id="rId288"/>
    <p:sldId id="1321" r:id="rId289"/>
    <p:sldId id="1322" r:id="rId290"/>
    <p:sldId id="1323" r:id="rId291"/>
    <p:sldId id="1299" r:id="rId292"/>
    <p:sldId id="1143" r:id="rId293"/>
    <p:sldId id="1144" r:id="rId294"/>
    <p:sldId id="1145" r:id="rId295"/>
    <p:sldId id="1146" r:id="rId296"/>
    <p:sldId id="1147" r:id="rId297"/>
    <p:sldId id="1148" r:id="rId298"/>
    <p:sldId id="1149" r:id="rId299"/>
    <p:sldId id="1150" r:id="rId300"/>
    <p:sldId id="1151" r:id="rId301"/>
    <p:sldId id="1152" r:id="rId302"/>
    <p:sldId id="1153" r:id="rId303"/>
    <p:sldId id="1154" r:id="rId304"/>
    <p:sldId id="1155" r:id="rId305"/>
    <p:sldId id="1156" r:id="rId306"/>
    <p:sldId id="1157" r:id="rId307"/>
    <p:sldId id="1158" r:id="rId308"/>
    <p:sldId id="1159" r:id="rId309"/>
    <p:sldId id="1160" r:id="rId310"/>
    <p:sldId id="1161" r:id="rId311"/>
    <p:sldId id="1162" r:id="rId312"/>
    <p:sldId id="1163" r:id="rId313"/>
    <p:sldId id="1164" r:id="rId314"/>
    <p:sldId id="1165" r:id="rId315"/>
    <p:sldId id="1166" r:id="rId316"/>
    <p:sldId id="1167" r:id="rId317"/>
    <p:sldId id="1168" r:id="rId318"/>
    <p:sldId id="1169" r:id="rId319"/>
    <p:sldId id="1170" r:id="rId320"/>
    <p:sldId id="1171" r:id="rId321"/>
    <p:sldId id="1172" r:id="rId322"/>
    <p:sldId id="1173" r:id="rId323"/>
    <p:sldId id="1174" r:id="rId324"/>
    <p:sldId id="1007" r:id="rId325"/>
    <p:sldId id="1008" r:id="rId326"/>
    <p:sldId id="1009" r:id="rId327"/>
    <p:sldId id="1239" r:id="rId328"/>
    <p:sldId id="1240" r:id="rId329"/>
    <p:sldId id="1241" r:id="rId330"/>
    <p:sldId id="1242" r:id="rId331"/>
    <p:sldId id="1243" r:id="rId332"/>
    <p:sldId id="1244" r:id="rId333"/>
    <p:sldId id="1245" r:id="rId334"/>
    <p:sldId id="1254" r:id="rId335"/>
    <p:sldId id="1246" r:id="rId336"/>
    <p:sldId id="1247" r:id="rId337"/>
    <p:sldId id="1248" r:id="rId338"/>
    <p:sldId id="1249" r:id="rId339"/>
    <p:sldId id="1250" r:id="rId340"/>
    <p:sldId id="1251" r:id="rId341"/>
    <p:sldId id="1252" r:id="rId342"/>
    <p:sldId id="1253" r:id="rId343"/>
    <p:sldId id="1256" r:id="rId344"/>
    <p:sldId id="1255" r:id="rId345"/>
    <p:sldId id="1259" r:id="rId346"/>
    <p:sldId id="1260" r:id="rId347"/>
    <p:sldId id="1261" r:id="rId348"/>
    <p:sldId id="1262" r:id="rId349"/>
    <p:sldId id="1263" r:id="rId350"/>
    <p:sldId id="1264" r:id="rId351"/>
    <p:sldId id="1265" r:id="rId352"/>
    <p:sldId id="1266" r:id="rId353"/>
    <p:sldId id="1267" r:id="rId354"/>
    <p:sldId id="1268" r:id="rId355"/>
    <p:sldId id="1269" r:id="rId356"/>
    <p:sldId id="1270" r:id="rId357"/>
    <p:sldId id="1271" r:id="rId358"/>
    <p:sldId id="1272" r:id="rId359"/>
    <p:sldId id="1273" r:id="rId360"/>
    <p:sldId id="1274" r:id="rId361"/>
    <p:sldId id="1275" r:id="rId362"/>
    <p:sldId id="1276" r:id="rId363"/>
    <p:sldId id="1277" r:id="rId364"/>
    <p:sldId id="1278" r:id="rId365"/>
    <p:sldId id="1279" r:id="rId366"/>
    <p:sldId id="1280" r:id="rId367"/>
    <p:sldId id="1281" r:id="rId368"/>
    <p:sldId id="1282" r:id="rId369"/>
    <p:sldId id="1283" r:id="rId370"/>
    <p:sldId id="1285" r:id="rId371"/>
    <p:sldId id="1284" r:id="rId372"/>
    <p:sldId id="1286" r:id="rId373"/>
    <p:sldId id="1287" r:id="rId374"/>
    <p:sldId id="1288" r:id="rId375"/>
  </p:sldIdLst>
  <p:sldSz cx="10440988" cy="6858000"/>
  <p:notesSz cx="6797675" cy="9926638"/>
  <p:embeddedFontLst>
    <p:embeddedFont>
      <p:font typeface="Calvin" panose="020B0600000101010101"/>
      <p:regular r:id="rId378"/>
    </p:embeddedFont>
    <p:embeddedFont>
      <p:font typeface="Cambria Math" panose="02040503050406030204" pitchFamily="18" charset="0"/>
      <p:regular r:id="rId379"/>
    </p:embeddedFont>
    <p:embeddedFont>
      <p:font typeface="Candara" panose="020E0502030303020204" pitchFamily="34" charset="0"/>
      <p:regular r:id="rId380"/>
      <p:bold r:id="rId381"/>
      <p:italic r:id="rId382"/>
      <p:boldItalic r:id="rId383"/>
    </p:embeddedFont>
    <p:embeddedFont>
      <p:font typeface="Consolas" panose="020B0609020204030204" pitchFamily="49" charset="0"/>
      <p:regular r:id="rId384"/>
      <p:bold r:id="rId385"/>
      <p:italic r:id="rId386"/>
      <p:boldItalic r:id="rId387"/>
    </p:embeddedFont>
    <p:embeddedFont>
      <p:font typeface="Microsoft Sans Serif" panose="020B0604020202020204" pitchFamily="34" charset="0"/>
      <p:regular r:id="rId388"/>
    </p:embeddedFont>
    <p:embeddedFont>
      <p:font typeface="고도 B" panose="02000503000000020004" pitchFamily="2" charset="-127"/>
      <p:regular r:id="rId389"/>
    </p:embeddedFont>
    <p:embeddedFont>
      <p:font typeface="고도 M" panose="02000503000000020004" pitchFamily="2" charset="-127"/>
      <p:regular r:id="rId390"/>
    </p:embeddedFont>
    <p:embeddedFont>
      <p:font typeface="나눔스퀘어 ExtraBold" panose="020B0600000101010101" pitchFamily="50" charset="-127"/>
      <p:bold r:id="rId391"/>
    </p:embeddedFont>
    <p:embeddedFont>
      <p:font typeface="맑은 고딕" panose="020B0503020000020004" pitchFamily="50" charset="-127"/>
      <p:regular r:id="rId392"/>
      <p:bold r:id="rId393"/>
    </p:embeddedFont>
    <p:embeddedFont>
      <p:font typeface="맑은 고딕" panose="020B0503020000020004" pitchFamily="50" charset="-127"/>
      <p:regular r:id="rId392"/>
      <p:bold r:id="rId393"/>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3399FF"/>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70" d="100"/>
          <a:sy n="170" d="100"/>
        </p:scale>
        <p:origin x="1458" y="144"/>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handoutMaster" Target="handoutMasters/handoutMaster1.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font" Target="fonts/font11.fntdata"/><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font" Target="fonts/font2.fntdata"/><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font" Target="fonts/font13.fntdata"/><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font" Target="fonts/font4.fntdata"/><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font" Target="fonts/font15.fntdata"/><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font" Target="fonts/font16.fntdata"/><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font" Target="fonts/font6.fntdata"/><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commentAuthors" Target="commentAuthors.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font" Target="fonts/font7.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presProps" Target="presProps.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font" Target="fonts/font8.fntdata"/><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viewProps" Target="viewProps.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font" Target="fonts/font9.fntdata"/><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notesMaster" Target="notesMasters/notesMaster1.xml"/><Relationship Id="rId397" Type="http://schemas.openxmlformats.org/officeDocument/2006/relationships/theme" Target="theme/theme1.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font" Target="fonts/font10.fntdata"/><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tableStyles" Target="tableStyles.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font" Target="fonts/font1.fntdata"/><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font" Target="fonts/font12.fntdata"/><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font" Target="fonts/font3.fntdata"/><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font" Target="fonts/font14.fntdata"/><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font" Target="fonts/font5.fntdata"/><Relationship Id="rId242" Type="http://schemas.openxmlformats.org/officeDocument/2006/relationships/slide" Target="slides/slide240.xml"/><Relationship Id="rId284" Type="http://schemas.openxmlformats.org/officeDocument/2006/relationships/slide" Target="slides/slide2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97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422203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717451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1275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5195347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03.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6.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7.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08.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5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0.png"/><Relationship Id="rId4" Type="http://schemas.openxmlformats.org/officeDocument/2006/relationships/image" Target="../media/image1230.png"/></Relationships>
</file>

<file path=ppt/slides/_rels/slide157.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5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17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0.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7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png"/><Relationship Id="rId3" Type="http://schemas.openxmlformats.org/officeDocument/2006/relationships/image" Target="../media/image167.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png"/><Relationship Id="rId2" Type="http://schemas.openxmlformats.org/officeDocument/2006/relationships/notesSlide" Target="../notesSlides/notesSlide185.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png"/><Relationship Id="rId10" Type="http://schemas.openxmlformats.org/officeDocument/2006/relationships/image" Target="../media/image1630.png"/><Relationship Id="rId19" Type="http://schemas.openxmlformats.org/officeDocument/2006/relationships/image" Target="../media/image172.png"/><Relationship Id="rId4" Type="http://schemas.openxmlformats.org/officeDocument/2006/relationships/image" Target="../media/image1671.png"/><Relationship Id="rId9" Type="http://schemas.openxmlformats.org/officeDocument/2006/relationships/image" Target="../media/image1620.png"/><Relationship Id="rId14" Type="http://schemas.openxmlformats.org/officeDocument/2006/relationships/image" Target="../media/image1670.png"/></Relationships>
</file>

<file path=ppt/slides/_rels/slide186.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8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26" Type="http://schemas.openxmlformats.org/officeDocument/2006/relationships/image" Target="../media/image207.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87.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s>
</file>

<file path=ppt/slides/_rels/slide188.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188.xml"/><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2220.png"/><Relationship Id="rId13" Type="http://schemas.openxmlformats.org/officeDocument/2006/relationships/image" Target="../media/image227.png"/><Relationship Id="rId3" Type="http://schemas.openxmlformats.org/officeDocument/2006/relationships/image" Target="../media/image2170.png"/><Relationship Id="rId7" Type="http://schemas.openxmlformats.org/officeDocument/2006/relationships/image" Target="../media/image2210.png"/><Relationship Id="rId12" Type="http://schemas.openxmlformats.org/officeDocument/2006/relationships/image" Target="../media/image226.png"/><Relationship Id="rId2" Type="http://schemas.openxmlformats.org/officeDocument/2006/relationships/notesSlide" Target="../notesSlides/notesSlide190.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225.png"/><Relationship Id="rId5" Type="http://schemas.openxmlformats.org/officeDocument/2006/relationships/image" Target="../media/image2190.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22.png"/><Relationship Id="rId9" Type="http://schemas.openxmlformats.org/officeDocument/2006/relationships/image" Target="../media/image223.png"/><Relationship Id="rId14" Type="http://schemas.openxmlformats.org/officeDocument/2006/relationships/image" Target="../media/image228.png"/></Relationships>
</file>

<file path=ppt/slides/_rels/slide19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21" Type="http://schemas.openxmlformats.org/officeDocument/2006/relationships/image" Target="../media/image24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91.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49.png"/><Relationship Id="rId10" Type="http://schemas.openxmlformats.org/officeDocument/2006/relationships/image" Target="../media/image237.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48.png"/></Relationships>
</file>

<file path=ppt/slides/_rels/slide19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2.xml"/><Relationship Id="rId1" Type="http://schemas.openxmlformats.org/officeDocument/2006/relationships/slideLayout" Target="../slideLayouts/slideLayout2.xml"/><Relationship Id="rId5" Type="http://schemas.openxmlformats.org/officeDocument/2006/relationships/image" Target="../media/image2480.png"/><Relationship Id="rId4" Type="http://schemas.openxmlformats.org/officeDocument/2006/relationships/image" Target="../media/image2481.png"/></Relationships>
</file>

<file path=ppt/slides/_rels/slide193.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19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9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21" Type="http://schemas.openxmlformats.org/officeDocument/2006/relationships/image" Target="../media/image255.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94.xml"/><Relationship Id="rId16" Type="http://schemas.openxmlformats.org/officeDocument/2006/relationships/image" Target="../media/image2420.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57.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56.png"/></Relationships>
</file>

<file path=ppt/slides/_rels/slide19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59.png"/></Relationships>
</file>

<file path=ppt/slides/_rels/slide19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1.png"/><Relationship Id="rId3" Type="http://schemas.openxmlformats.org/officeDocument/2006/relationships/image" Target="../media/image231.png"/><Relationship Id="rId21" Type="http://schemas.openxmlformats.org/officeDocument/2006/relationships/image" Target="../media/image260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5" Type="http://schemas.openxmlformats.org/officeDocument/2006/relationships/image" Target="../media/image264.png"/><Relationship Id="rId2" Type="http://schemas.openxmlformats.org/officeDocument/2006/relationships/notesSlide" Target="../notesSlides/notesSlide196.xml"/><Relationship Id="rId16" Type="http://schemas.openxmlformats.org/officeDocument/2006/relationships/image" Target="../media/image2420.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24" Type="http://schemas.openxmlformats.org/officeDocument/2006/relationships/image" Target="../media/image263.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0.png"/><Relationship Id="rId10" Type="http://schemas.openxmlformats.org/officeDocument/2006/relationships/image" Target="../media/image224.png"/><Relationship Id="rId19" Type="http://schemas.openxmlformats.org/officeDocument/2006/relationships/image" Target="../media/image262.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10.png"/></Relationships>
</file>

<file path=ppt/slides/_rels/slide19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2.png"/><Relationship Id="rId3" Type="http://schemas.openxmlformats.org/officeDocument/2006/relationships/image" Target="../media/image231.png"/><Relationship Id="rId21" Type="http://schemas.openxmlformats.org/officeDocument/2006/relationships/image" Target="../media/image261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5.png"/><Relationship Id="rId2" Type="http://schemas.openxmlformats.org/officeDocument/2006/relationships/notesSlide" Target="../notesSlides/notesSlide197.xml"/><Relationship Id="rId16" Type="http://schemas.openxmlformats.org/officeDocument/2006/relationships/image" Target="../media/image2420.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6.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40.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660.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0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14.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0.png"/><Relationship Id="rId3" Type="http://schemas.openxmlformats.org/officeDocument/2006/relationships/image" Target="../media/image2070.png"/><Relationship Id="rId7" Type="http://schemas.openxmlformats.org/officeDocument/2006/relationships/image" Target="../media/image274.png"/><Relationship Id="rId12" Type="http://schemas.openxmlformats.org/officeDocument/2006/relationships/image" Target="../media/image2730.png"/><Relationship Id="rId17" Type="http://schemas.openxmlformats.org/officeDocument/2006/relationships/image" Target="../media/image280.png"/><Relationship Id="rId2" Type="http://schemas.openxmlformats.org/officeDocument/2006/relationships/notesSlide" Target="../notesSlides/notesSlide214.xml"/><Relationship Id="rId16"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5" Type="http://schemas.openxmlformats.org/officeDocument/2006/relationships/image" Target="../media/image276.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15.xml.rels><?xml version="1.0" encoding="UTF-8" standalone="yes"?>
<Relationships xmlns="http://schemas.openxmlformats.org/package/2006/relationships"><Relationship Id="rId8" Type="http://schemas.openxmlformats.org/officeDocument/2006/relationships/image" Target="../media/image284.svg"/><Relationship Id="rId3" Type="http://schemas.openxmlformats.org/officeDocument/2006/relationships/image" Target="../media/image274.jpeg"/><Relationship Id="rId7" Type="http://schemas.openxmlformats.org/officeDocument/2006/relationships/image" Target="../media/image283.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282.svg"/><Relationship Id="rId5" Type="http://schemas.openxmlformats.org/officeDocument/2006/relationships/image" Target="../media/image281.png"/><Relationship Id="rId10" Type="http://schemas.openxmlformats.org/officeDocument/2006/relationships/image" Target="../media/image286.svg"/><Relationship Id="rId4" Type="http://schemas.openxmlformats.org/officeDocument/2006/relationships/image" Target="../media/image275.jpeg"/><Relationship Id="rId9" Type="http://schemas.openxmlformats.org/officeDocument/2006/relationships/image" Target="../media/image285.png"/></Relationships>
</file>

<file path=ppt/slides/_rels/slide216.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4.jpeg"/><Relationship Id="rId7" Type="http://schemas.openxmlformats.org/officeDocument/2006/relationships/image" Target="../media/image2870.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0.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7.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82.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81.png"/><Relationship Id="rId17" Type="http://schemas.openxmlformats.org/officeDocument/2006/relationships/image" Target="../media/image286.svg"/><Relationship Id="rId2" Type="http://schemas.openxmlformats.org/officeDocument/2006/relationships/notesSlide" Target="../notesSlides/notesSlide217.xml"/><Relationship Id="rId16" Type="http://schemas.openxmlformats.org/officeDocument/2006/relationships/image" Target="../media/image285.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4.jpeg"/><Relationship Id="rId5" Type="http://schemas.openxmlformats.org/officeDocument/2006/relationships/image" Target="../media/image293.png"/><Relationship Id="rId15" Type="http://schemas.openxmlformats.org/officeDocument/2006/relationships/image" Target="../media/image284.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83.png"/></Relationships>
</file>

<file path=ppt/slides/_rels/slide218.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84.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83.png"/><Relationship Id="rId17" Type="http://schemas.openxmlformats.org/officeDocument/2006/relationships/image" Target="../media/image304.png"/><Relationship Id="rId2" Type="http://schemas.openxmlformats.org/officeDocument/2006/relationships/notesSlide" Target="../notesSlides/notesSlide218.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82.svg"/><Relationship Id="rId5" Type="http://schemas.openxmlformats.org/officeDocument/2006/relationships/image" Target="../media/image299.png"/><Relationship Id="rId15" Type="http://schemas.openxmlformats.org/officeDocument/2006/relationships/image" Target="../media/image286.svg"/><Relationship Id="rId10" Type="http://schemas.openxmlformats.org/officeDocument/2006/relationships/image" Target="../media/image281.png"/><Relationship Id="rId4" Type="http://schemas.openxmlformats.org/officeDocument/2006/relationships/image" Target="../media/image292.png"/><Relationship Id="rId9" Type="http://schemas.openxmlformats.org/officeDocument/2006/relationships/image" Target="../media/image274.jpeg"/><Relationship Id="rId14" Type="http://schemas.openxmlformats.org/officeDocument/2006/relationships/image" Target="../media/image285.png"/></Relationships>
</file>

<file path=ppt/slides/_rels/slide21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2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2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2.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2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2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2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hyperlink" Target="https://support.microsoft.com/en-my/help/2977003/the-latest-supported-visual-c-downloads" TargetMode="Externa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290.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3300.png"/></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3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0.xml"/><Relationship Id="rId1" Type="http://schemas.openxmlformats.org/officeDocument/2006/relationships/slideLayout" Target="../slideLayouts/slideLayout2.xml"/><Relationship Id="rId6" Type="http://schemas.openxmlformats.org/officeDocument/2006/relationships/image" Target="../media/image351.png"/><Relationship Id="rId5" Type="http://schemas.openxmlformats.org/officeDocument/2006/relationships/image" Target="../media/image350.png"/><Relationship Id="rId4" Type="http://schemas.openxmlformats.org/officeDocument/2006/relationships/image" Target="../media/image352.png"/></Relationships>
</file>

<file path=ppt/slides/_rels/slide256.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410.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70.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76.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75.xml"/><Relationship Id="rId1" Type="http://schemas.openxmlformats.org/officeDocument/2006/relationships/slideLayout" Target="../slideLayouts/slideLayout2.xml"/><Relationship Id="rId4" Type="http://schemas.openxmlformats.org/officeDocument/2006/relationships/image" Target="../media/image357.svg"/></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78.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0.png"/></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8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8.xml"/><Relationship Id="rId1" Type="http://schemas.openxmlformats.org/officeDocument/2006/relationships/slideLayout" Target="../slideLayouts/slideLayout2.xml"/><Relationship Id="rId4" Type="http://schemas.openxmlformats.org/officeDocument/2006/relationships/image" Target="../media/image363.png"/></Relationships>
</file>

<file path=ppt/slides/_rels/slide294.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289.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5.png"/></Relationships>
</file>

<file path=ppt/slides/_rels/slide295.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90.xml"/><Relationship Id="rId1" Type="http://schemas.openxmlformats.org/officeDocument/2006/relationships/slideLayout" Target="../slideLayouts/slideLayout2.xml"/><Relationship Id="rId4" Type="http://schemas.openxmlformats.org/officeDocument/2006/relationships/image" Target="../media/image366.png"/></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99.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13.xml"/><Relationship Id="rId1" Type="http://schemas.openxmlformats.org/officeDocument/2006/relationships/slideLayout" Target="../slideLayouts/slideLayout2.xml"/><Relationship Id="rId4" Type="http://schemas.openxmlformats.org/officeDocument/2006/relationships/image" Target="../media/image374.png"/></Relationships>
</file>

<file path=ppt/slides/_rels/slide319.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5.png"/><Relationship Id="rId7" Type="http://schemas.openxmlformats.org/officeDocument/2006/relationships/image" Target="../media/image380.png"/><Relationship Id="rId2" Type="http://schemas.openxmlformats.org/officeDocument/2006/relationships/notesSlide" Target="../notesSlides/notesSlide314.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6.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317.xml"/><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8.xml"/><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1.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22.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28.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23.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29.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24.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25.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31.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26.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32.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27.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29.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3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30.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36.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31.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37.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33.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39.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34.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35.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41.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36.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53.xml"/><Relationship Id="rId1" Type="http://schemas.openxmlformats.org/officeDocument/2006/relationships/slideLayout" Target="../slideLayouts/slideLayout2.xml"/><Relationship Id="rId4" Type="http://schemas.openxmlformats.org/officeDocument/2006/relationships/image" Target="../media/image385.png"/></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359.xml"/><Relationship Id="rId1" Type="http://schemas.openxmlformats.org/officeDocument/2006/relationships/slideLayout" Target="../slideLayouts/slideLayout2.xml"/><Relationship Id="rId4" Type="http://schemas.openxmlformats.org/officeDocument/2006/relationships/image" Target="../media/image387.png"/></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62.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68.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63.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notesSlide" Target="../notesSlides/notesSlide367.xml"/><Relationship Id="rId1" Type="http://schemas.openxmlformats.org/officeDocument/2006/relationships/slideLayout" Target="../slideLayouts/slideLayout2.xml"/><Relationship Id="rId4" Type="http://schemas.openxmlformats.org/officeDocument/2006/relationships/image" Target="../media/image389.png"/></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110.png"/></Relationships>
</file>

<file path=ppt/slides/_rels/slide73.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5.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6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5.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5D4DD1AE-0359-4A5D-9A87-787027A68065}"/>
              </a:ext>
            </a:extLst>
          </p:cNvPr>
          <p:cNvSpPr/>
          <p:nvPr/>
        </p:nvSpPr>
        <p:spPr>
          <a:xfrm>
            <a:off x="1462112" y="2691540"/>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E3611C6F-5380-4611-A06B-1E32568F4EC4}"/>
              </a:ext>
            </a:extLst>
          </p:cNvPr>
          <p:cNvSpPr/>
          <p:nvPr/>
        </p:nvSpPr>
        <p:spPr>
          <a:xfrm>
            <a:off x="2253078" y="3583687"/>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543B7B8D-5112-4E0A-8E31-478E4BBAF20B}"/>
              </a:ext>
            </a:extLst>
          </p:cNvPr>
          <p:cNvCxnSpPr/>
          <p:nvPr/>
        </p:nvCxnSpPr>
        <p:spPr>
          <a:xfrm>
            <a:off x="1142604" y="2877836"/>
            <a:ext cx="1018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C05F864F-04A8-4750-9D5B-5896A759FE08}"/>
              </a:ext>
            </a:extLst>
          </p:cNvPr>
          <p:cNvSpPr/>
          <p:nvPr/>
        </p:nvSpPr>
        <p:spPr>
          <a:xfrm>
            <a:off x="1690075" y="2912571"/>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FA9EA7A7-5E92-424B-9E01-9D8B1FC7ACFD}"/>
              </a:ext>
            </a:extLst>
          </p:cNvPr>
          <p:cNvSpPr/>
          <p:nvPr/>
        </p:nvSpPr>
        <p:spPr>
          <a:xfrm>
            <a:off x="1891754" y="3166826"/>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27C7F3E-4592-4C22-BF39-61A29E6E8C19}"/>
              </a:ext>
            </a:extLst>
          </p:cNvPr>
          <p:cNvSpPr/>
          <p:nvPr/>
        </p:nvSpPr>
        <p:spPr>
          <a:xfrm>
            <a:off x="3146661" y="2802055"/>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48B0B4A7-CDBC-42EB-9C86-E34705583725}"/>
              </a:ext>
            </a:extLst>
          </p:cNvPr>
          <p:cNvSpPr/>
          <p:nvPr/>
        </p:nvSpPr>
        <p:spPr>
          <a:xfrm>
            <a:off x="2892532" y="3009364"/>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8228" y="2691540"/>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3353" y="2674710"/>
            <a:ext cx="2216639" cy="153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460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953668" y="401143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827446" y="3499940"/>
            <a:ext cx="488055" cy="2324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17BAC7C1-67BE-4AD2-8C38-41BE7B699D41}"/>
              </a:ext>
            </a:extLst>
          </p:cNvPr>
          <p:cNvSpPr/>
          <p:nvPr/>
        </p:nvSpPr>
        <p:spPr>
          <a:xfrm>
            <a:off x="4549561"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C7241614-E4E6-4EE3-8C52-DB4E40ACD5CC}"/>
              </a:ext>
            </a:extLst>
          </p:cNvPr>
          <p:cNvSpPr/>
          <p:nvPr/>
        </p:nvSpPr>
        <p:spPr>
          <a:xfrm>
            <a:off x="1495901" y="509006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780DA617-E165-4655-826B-8E04ED8C2EEB}"/>
              </a:ext>
            </a:extLst>
          </p:cNvPr>
          <p:cNvCxnSpPr>
            <a:cxnSpLocks/>
          </p:cNvCxnSpPr>
          <p:nvPr/>
        </p:nvCxnSpPr>
        <p:spPr>
          <a:xfrm>
            <a:off x="558248" y="4702476"/>
            <a:ext cx="1875306" cy="1159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9DC04E7-41CB-4D15-A3C0-A34ECFBBB73E}"/>
              </a:ext>
            </a:extLst>
          </p:cNvPr>
          <p:cNvSpPr/>
          <p:nvPr/>
        </p:nvSpPr>
        <p:spPr>
          <a:xfrm>
            <a:off x="1970488" y="5325681"/>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CDBAFCE9-FF4D-4096-B0E8-DD67D1FA8697}"/>
              </a:ext>
            </a:extLst>
          </p:cNvPr>
          <p:cNvCxnSpPr>
            <a:cxnSpLocks/>
          </p:cNvCxnSpPr>
          <p:nvPr/>
        </p:nvCxnSpPr>
        <p:spPr>
          <a:xfrm>
            <a:off x="1071473" y="5121293"/>
            <a:ext cx="1875306" cy="897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12CD2CFC-D887-45CA-88E3-CBDEE27FE8DA}"/>
              </a:ext>
            </a:extLst>
          </p:cNvPr>
          <p:cNvSpPr/>
          <p:nvPr/>
        </p:nvSpPr>
        <p:spPr>
          <a:xfrm>
            <a:off x="2288142" y="5467855"/>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3752967" y="521151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endCxn id="13" idx="1"/>
          </p:cNvCxnSpPr>
          <p:nvPr/>
        </p:nvCxnSpPr>
        <p:spPr>
          <a:xfrm flipV="1">
            <a:off x="3191985" y="4531046"/>
            <a:ext cx="1944430" cy="14658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324299BC-F530-460F-A991-0654EB12B6AB}"/>
              </a:ext>
            </a:extLst>
          </p:cNvPr>
          <p:cNvSpPr/>
          <p:nvPr/>
        </p:nvSpPr>
        <p:spPr>
          <a:xfrm>
            <a:off x="4442974" y="407087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123215" y="488012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438365" y="5344264"/>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5838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a:solidFill>
                                    <a:schemeClr val="tx1"/>
                                  </a:solidFill>
                                  <a:latin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m:t>
                    </m:r>
                    <m:r>
                      <a:rPr lang="en-US" altLang="ko-KR" sz="3200" b="0" i="0" smtClean="0">
                        <a:solidFill>
                          <a:schemeClr val="tx1"/>
                        </a:solidFill>
                        <a:latin typeface="Cambria Math" panose="02040503050406030204" pitchFamily="18" charset="0"/>
                      </a:rPr>
                      <m:t>1</m:t>
                    </m:r>
                    <m:r>
                      <a:rPr lang="en-US" altLang="ko-KR" sz="3200" b="0" i="0" smtClean="0">
                        <a:solidFill>
                          <a:schemeClr val="tx1"/>
                        </a:solidFill>
                        <a:latin typeface="Cambria Math" panose="02040503050406030204" pitchFamily="18" charset="0"/>
                      </a:rPr>
                      <m:t>−</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43719"/>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cxnSp>
        <p:nvCxnSpPr>
          <p:cNvPr id="5" name="직선 연결선 4">
            <a:extLst>
              <a:ext uri="{FF2B5EF4-FFF2-40B4-BE49-F238E27FC236}">
                <a16:creationId xmlns:a16="http://schemas.microsoft.com/office/drawing/2014/main" id="{56A76D3F-57BE-4612-ACF3-33248E4391A6}"/>
              </a:ext>
            </a:extLst>
          </p:cNvPr>
          <p:cNvCxnSpPr/>
          <p:nvPr/>
        </p:nvCxnSpPr>
        <p:spPr>
          <a:xfrm>
            <a:off x="4519331" y="992426"/>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p:nvPr/>
        </p:nvCxnSpPr>
        <p:spPr>
          <a:xfrm>
            <a:off x="5961001" y="1008911"/>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6170073"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4107879" y="226885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6128209" y="1830560"/>
                <a:ext cx="1508810"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rPr>
                          </m:ctrlPr>
                        </m:sSupPr>
                        <m:e>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d>
                            <m:dPr>
                              <m:ctrlPr>
                                <a:rPr lang="en-US" altLang="ko-KR" sz="2400" b="0" i="1" smtClean="0">
                                  <a:solidFill>
                                    <a:schemeClr val="tx1"/>
                                  </a:solidFill>
                                  <a:latin typeface="Cambria Math" panose="02040503050406030204" pitchFamily="18" charset="0"/>
                                </a:rPr>
                              </m:ctrlPr>
                            </m:dPr>
                            <m:e>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6128209" y="1830560"/>
                <a:ext cx="1508810"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6004987" y="4158390"/>
                <a:ext cx="2349040"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𝑚</m:t>
                          </m:r>
                        </m:den>
                      </m:f>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𝑚</m:t>
                          </m:r>
                        </m:sup>
                        <m:e>
                          <m:sSup>
                            <m:sSupPr>
                              <m:ctrlPr>
                                <a:rPr lang="en-US" altLang="ko-KR" sz="2400" b="0" i="1" smtClean="0">
                                  <a:solidFill>
                                    <a:schemeClr val="tx1"/>
                                  </a:solidFill>
                                  <a:latin typeface="Cambria Math" panose="02040503050406030204" pitchFamily="18" charset="0"/>
                                </a:rPr>
                              </m:ctrlPr>
                            </m:sSupPr>
                            <m:e>
                              <m:d>
                                <m:dPr>
                                  <m:ctrlPr>
                                    <a:rPr lang="en-US" altLang="ko-KR" sz="2400" i="1">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b="0" i="1" smtClean="0">
                                          <a:solidFill>
                                            <a:schemeClr val="tx1"/>
                                          </a:solidFill>
                                          <a:latin typeface="Cambria Math" panose="02040503050406030204" pitchFamily="18" charset="0"/>
                                        </a:rPr>
                                        <m:t>𝑖</m:t>
                                      </m:r>
                                    </m:sub>
                                  </m:sSub>
                                  <m:r>
                                    <a:rPr lang="en-US" altLang="ko-KR" sz="2400" i="1">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𝑦</m:t>
                                      </m:r>
                                    </m:e>
                                    <m:sub>
                                      <m:r>
                                        <a:rPr lang="en-US" altLang="ko-KR" sz="2400" b="0" i="1" smtClean="0">
                                          <a:solidFill>
                                            <a:schemeClr val="tx1"/>
                                          </a:solidFill>
                                          <a:latin typeface="Cambria Math" panose="02040503050406030204" pitchFamily="18" charset="0"/>
                                        </a:rPr>
                                        <m:t>𝑖</m:t>
                                      </m:r>
                                    </m:sub>
                                  </m:sSub>
                                </m:e>
                              </m:d>
                            </m:e>
                            <m:sup>
                              <m:r>
                                <a:rPr lang="en-US" altLang="ko-KR" sz="2400" b="0" i="1" smtClean="0">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6004987" y="4158390"/>
                <a:ext cx="2349040" cy="1008225"/>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a:off x="4201521" y="2358139"/>
            <a:ext cx="0" cy="150082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a:endCxn id="15" idx="1"/>
          </p:cNvCxnSpPr>
          <p:nvPr/>
        </p:nvCxnSpPr>
        <p:spPr>
          <a:xfrm>
            <a:off x="2200418" y="4352166"/>
            <a:ext cx="0" cy="5073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6058795" y="5509037"/>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(0.25+1+2.25)</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931968" y="1987635"/>
            <a:ext cx="250902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확률적 경사하강</a:t>
            </a:r>
          </a:p>
        </p:txBody>
      </p:sp>
      <p:sp>
        <p:nvSpPr>
          <p:cNvPr id="42" name="TextBox 41">
            <a:extLst>
              <a:ext uri="{FF2B5EF4-FFF2-40B4-BE49-F238E27FC236}">
                <a16:creationId xmlns:a16="http://schemas.microsoft.com/office/drawing/2014/main" id="{9F408905-E503-4037-9E7C-4375139185FE}"/>
              </a:ext>
            </a:extLst>
          </p:cNvPr>
          <p:cNvSpPr txBox="1"/>
          <p:nvPr/>
        </p:nvSpPr>
        <p:spPr>
          <a:xfrm>
            <a:off x="8240570" y="4898122"/>
            <a:ext cx="2201244"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배치 경사하강</a:t>
            </a:r>
          </a:p>
        </p:txBody>
      </p:sp>
      <p:sp>
        <p:nvSpPr>
          <p:cNvPr id="43" name="TextBox 42">
            <a:extLst>
              <a:ext uri="{FF2B5EF4-FFF2-40B4-BE49-F238E27FC236}">
                <a16:creationId xmlns:a16="http://schemas.microsoft.com/office/drawing/2014/main" id="{1C8E09BF-56F7-4403-8ADA-52418E5B9006}"/>
              </a:ext>
            </a:extLst>
          </p:cNvPr>
          <p:cNvSpPr txBox="1"/>
          <p:nvPr/>
        </p:nvSpPr>
        <p:spPr>
          <a:xfrm>
            <a:off x="7778079" y="3419851"/>
            <a:ext cx="281679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미니배치 경사하강</a:t>
            </a:r>
          </a:p>
        </p:txBody>
      </p:sp>
    </p:spTree>
    <p:extLst>
      <p:ext uri="{BB962C8B-B14F-4D97-AF65-F5344CB8AC3E}">
        <p14:creationId xmlns:p14="http://schemas.microsoft.com/office/powerpoint/2010/main" val="350124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586659" y="1046908"/>
            <a:ext cx="352853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SGD : </a:t>
            </a:r>
            <a:r>
              <a:rPr lang="ko-KR" altLang="en-US" sz="2400">
                <a:solidFill>
                  <a:schemeClr val="tx1"/>
                </a:solidFill>
                <a:latin typeface="Consolas" panose="020B0609020204030204" pitchFamily="49" charset="0"/>
              </a:rPr>
              <a:t>확률적 경사하강</a:t>
            </a:r>
          </a:p>
        </p:txBody>
      </p:sp>
    </p:spTree>
    <p:extLst>
      <p:ext uri="{BB962C8B-B14F-4D97-AF65-F5344CB8AC3E}">
        <p14:creationId xmlns:p14="http://schemas.microsoft.com/office/powerpoint/2010/main" val="90555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a:off x="7689243" y="4486945"/>
            <a:ext cx="304746" cy="1516466"/>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7541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
        <p:nvSpPr>
          <p:cNvPr id="2" name="직사각형 1">
            <a:extLst>
              <a:ext uri="{FF2B5EF4-FFF2-40B4-BE49-F238E27FC236}">
                <a16:creationId xmlns:a16="http://schemas.microsoft.com/office/drawing/2014/main" id="{F59FA434-019E-463C-99BD-DEA88BBD00B1}"/>
              </a:ext>
            </a:extLst>
          </p:cNvPr>
          <p:cNvSpPr/>
          <p:nvPr/>
        </p:nvSpPr>
        <p:spPr>
          <a:xfrm>
            <a:off x="738251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764617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909840"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8173501"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8437162"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738251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764617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909840"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8173501"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8437162"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738251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764617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909840"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8173501"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8437162"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A64BF01-40D5-433A-A9AF-9721C7C1ECCD}"/>
              </a:ext>
            </a:extLst>
          </p:cNvPr>
          <p:cNvSpPr txBox="1"/>
          <p:nvPr/>
        </p:nvSpPr>
        <p:spPr>
          <a:xfrm>
            <a:off x="7514348" y="177633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(3, 5)</a:t>
            </a:r>
            <a:endParaRPr lang="ko-KR" altLang="en-US" sz="2400">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7514348"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792033"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8041670"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8305331"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8568992" y="2524220"/>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7382518"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7646179"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909840"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8173501"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8437162"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912515"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9176176"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9439837"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970349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96715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912515"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9176176"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9439837"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970349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96715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912515"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9176176"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9439837"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970349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96715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8629375" y="27648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4132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27B25081-D8E5-4BA5-A180-FEC897F66649}"/>
              </a:ext>
            </a:extLst>
          </p:cNvPr>
          <p:cNvGrpSpPr/>
          <p:nvPr/>
        </p:nvGrpSpPr>
        <p:grpSpPr>
          <a:xfrm>
            <a:off x="7689243" y="4486945"/>
            <a:ext cx="1538904" cy="1516466"/>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3112820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733118" y="5047712"/>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D1F5291-D076-4A34-921A-7AB29ED30F3E}"/>
              </a:ext>
            </a:extLst>
          </p:cNvPr>
          <p:cNvCxnSpPr/>
          <p:nvPr/>
        </p:nvCxnSpPr>
        <p:spPr>
          <a:xfrm>
            <a:off x="7211122" y="4251356"/>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9697" y="2870710"/>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l="-3521"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630057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482509"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482509"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4606"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4606"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201794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68641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+ 0.03</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686411"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268719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7200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720075" cy="738664"/>
              </a:xfrm>
              <a:prstGeom prst="rect">
                <a:avLst/>
              </a:prstGeom>
              <a:blipFill>
                <a:blip r:embed="rId8"/>
                <a:stretch>
                  <a:fillRect l="-3876"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02961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992438" y="4950681"/>
            <a:ext cx="375295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 3)(3, 1) =&gt; (1,1)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938845"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938845"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804250" y="3822899"/>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행렬곱이다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oMath>
                </a14:m>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804250" y="3822899"/>
                <a:ext cx="9072538" cy="2595198"/>
              </a:xfrm>
              <a:prstGeom prst="rect">
                <a:avLst/>
              </a:prstGeom>
              <a:blipFill>
                <a:blip r:embed="rId4"/>
                <a:stretch>
                  <a:fillRect l="-605" t="-939" b="-28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851607" y="2855727"/>
                <a:ext cx="203312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𝑋</m:t>
                      </m:r>
                      <m:r>
                        <a:rPr lang="en-US" altLang="ko-KR" sz="2400" b="0" i="1" smtClean="0">
                          <a:solidFill>
                            <a:schemeClr val="tx1"/>
                          </a:solidFill>
                          <a:latin typeface="Cambria Math" panose="02040503050406030204" pitchFamily="18" charset="0"/>
                        </a:rPr>
                        <m:t>⇒(364, 30)</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851607" y="2855727"/>
                <a:ext cx="2033121" cy="369332"/>
              </a:xfrm>
              <a:prstGeom prst="rect">
                <a:avLst/>
              </a:prstGeom>
              <a:blipFill>
                <a:blip r:embed="rId5"/>
                <a:stretch>
                  <a:fillRect l="-901" r="-270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851607" y="3375240"/>
                <a:ext cx="178978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30, </m:t>
                          </m:r>
                          <m:r>
                            <a:rPr lang="en-US" altLang="ko-KR" sz="2400" b="0" i="1" smtClean="0">
                              <a:solidFill>
                                <a:srgbClr val="FF0000"/>
                              </a:solidFill>
                              <a:latin typeface="Cambria Math" panose="02040503050406030204" pitchFamily="18" charset="0"/>
                            </a:rPr>
                            <m:t>1</m:t>
                          </m:r>
                        </m:e>
                      </m:d>
                    </m:oMath>
                  </m:oMathPara>
                </a14:m>
                <a:endParaRPr lang="en-US" altLang="ko-KR" sz="2400" b="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851607" y="3375240"/>
                <a:ext cx="1789784" cy="369332"/>
              </a:xfrm>
              <a:prstGeom prst="rect">
                <a:avLst/>
              </a:prstGeom>
              <a:blipFill>
                <a:blip r:embed="rId6"/>
                <a:stretch>
                  <a:fillRect l="-1020"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851607" y="3872052"/>
                <a:ext cx="18337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⇒(364, 1)</m:t>
                      </m:r>
                    </m:oMath>
                  </m:oMathPara>
                </a14:m>
                <a:endParaRPr lang="en-US" altLang="ko-KR" sz="2400" b="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851607" y="3872052"/>
                <a:ext cx="1833707" cy="369332"/>
              </a:xfrm>
              <a:prstGeom prst="rect">
                <a:avLst/>
              </a:prstGeom>
              <a:blipFill>
                <a:blip r:embed="rId7"/>
                <a:stretch>
                  <a:fillRect l="-997" t="-16393" r="-265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851607" y="4348886"/>
                <a:ext cx="19032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851607" y="4348886"/>
                <a:ext cx="1903278" cy="369332"/>
              </a:xfrm>
              <a:prstGeom prst="rect">
                <a:avLst/>
              </a:prstGeom>
              <a:blipFill>
                <a:blip r:embed="rId8"/>
                <a:stretch>
                  <a:fillRect r="-2564"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851607" y="4823332"/>
                <a:ext cx="358938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𝑒𝑟𝑟</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851607" y="4823332"/>
                <a:ext cx="3589381" cy="369332"/>
              </a:xfrm>
              <a:prstGeom prst="rect">
                <a:avLst/>
              </a:prstGeom>
              <a:blipFill>
                <a:blip r:embed="rId9"/>
                <a:stretch>
                  <a:fillRect r="-118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611169" y="1200467"/>
                <a:ext cx="211910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𝑋</m:t>
                          </m:r>
                        </m:e>
                        <m:sup>
                          <m:r>
                            <a:rPr lang="en-US" altLang="ko-KR" sz="2400" b="0" i="1" smtClean="0">
                              <a:solidFill>
                                <a:schemeClr val="tx1"/>
                              </a:solidFill>
                              <a:latin typeface="Cambria Math" panose="02040503050406030204" pitchFamily="18" charset="0"/>
                            </a:rPr>
                            <m:t>𝑇</m:t>
                          </m:r>
                        </m:sup>
                      </m:sSup>
                      <m:r>
                        <a:rPr lang="en-US" altLang="ko-KR" sz="2400" b="0" i="1" smtClean="0">
                          <a:solidFill>
                            <a:schemeClr val="tx1"/>
                          </a:solidFill>
                          <a:latin typeface="Cambria Math" panose="02040503050406030204" pitchFamily="18" charset="0"/>
                        </a:rPr>
                        <m:t>𝐸</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611169" y="1200467"/>
                <a:ext cx="2119105" cy="369332"/>
              </a:xfrm>
              <a:prstGeom prst="rect">
                <a:avLst/>
              </a:prstGeom>
              <a:blipFill>
                <a:blip r:embed="rId10"/>
                <a:stretch>
                  <a:fillRect l="-865"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DD04E-CA8C-4266-A719-7898B1527D83}"/>
                  </a:ext>
                </a:extLst>
              </p:cNvPr>
              <p:cNvSpPr txBox="1"/>
              <p:nvPr/>
            </p:nvSpPr>
            <p:spPr>
              <a:xfrm>
                <a:off x="6997282" y="1573586"/>
                <a:ext cx="13898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(30, 364)</m:t>
                      </m:r>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DD04E-CA8C-4266-A719-7898B1527D83}"/>
                  </a:ext>
                </a:extLst>
              </p:cNvPr>
              <p:cNvSpPr txBox="1">
                <a:spLocks noRot="1" noChangeAspect="1" noMove="1" noResize="1" noEditPoints="1" noAdjustHandles="1" noChangeArrowheads="1" noChangeShapeType="1" noTextEdit="1"/>
              </p:cNvSpPr>
              <p:nvPr/>
            </p:nvSpPr>
            <p:spPr>
              <a:xfrm>
                <a:off x="6997282" y="1573586"/>
                <a:ext cx="1389803" cy="369332"/>
              </a:xfrm>
              <a:prstGeom prst="rect">
                <a:avLst/>
              </a:prstGeom>
              <a:blipFill>
                <a:blip r:embed="rId11"/>
                <a:stretch>
                  <a:fillRect l="-3947" r="-3947"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8213494" y="1573098"/>
                <a:ext cx="121988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(364, 1)</m:t>
                      </m:r>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8213494" y="1573098"/>
                <a:ext cx="1219885" cy="369332"/>
              </a:xfrm>
              <a:prstGeom prst="rect">
                <a:avLst/>
              </a:prstGeom>
              <a:blipFill>
                <a:blip r:embed="rId12"/>
                <a:stretch>
                  <a:fillRect l="-4000" r="-500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7827653" y="1996669"/>
                <a:ext cx="99867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(30,1)</m:t>
                      </m:r>
                    </m:oMath>
                  </m:oMathPara>
                </a14:m>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7827653" y="1996669"/>
                <a:ext cx="998671" cy="369332"/>
              </a:xfrm>
              <a:prstGeom prst="rect">
                <a:avLst/>
              </a:prstGeom>
              <a:blipFill>
                <a:blip r:embed="rId13"/>
                <a:stretch>
                  <a:fillRect l="-4878" r="-6098" b="-35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08271" y="1172010"/>
            <a:ext cx="3413053" cy="400110"/>
          </a:xfrm>
          <a:prstGeom prst="rect">
            <a:avLst/>
          </a:prstGeom>
          <a:noFill/>
        </p:spPr>
        <p:txBody>
          <a:bodyPr wrap="squar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행렬곱의 미분</a:t>
            </a:r>
            <a:r>
              <a:rPr lang="en-US" altLang="ko-KR" sz="2000">
                <a:solidFill>
                  <a:schemeClr val="tx1"/>
                </a:solidFill>
                <a:latin typeface="고도 M" panose="02000503000000020004" pitchFamily="2" charset="-127"/>
                <a:ea typeface="고도 M" panose="02000503000000020004" pitchFamily="2" charset="-127"/>
              </a:rPr>
              <a:t>(MatMul)</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586413" y="1806481"/>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XW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586413" y="1806481"/>
                <a:ext cx="3062377" cy="2249655"/>
              </a:xfrm>
              <a:prstGeom prst="rect">
                <a:avLst/>
              </a:prstGeom>
              <a:blipFill>
                <a:blip r:embed="rId3"/>
                <a:stretch>
                  <a:fillRect l="-3976"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565751" y="1651249"/>
                <a:ext cx="2637902" cy="4767844"/>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b="0" i="0" smtClean="0">
                        <a:solidFill>
                          <a:srgbClr val="000000"/>
                        </a:solidFill>
                        <a:latin typeface="Cambria Math" panose="02040503050406030204" pitchFamily="18" charset="0"/>
                        <a:ea typeface="Cambria Math" panose="02040503050406030204" pitchFamily="18" charset="0"/>
                      </a:rPr>
                      <m:t> = </m:t>
                    </m:r>
                    <m:r>
                      <m:rPr>
                        <m:nor/>
                      </m:rPr>
                      <a:rPr lang="en-US" altLang="ko-KR" sz="2800" b="0" i="0" smtClean="0">
                        <a:solidFill>
                          <a:srgbClr val="000000"/>
                        </a:solidFill>
                        <a:latin typeface="Cambria Math" panose="02040503050406030204" pitchFamily="18" charset="0"/>
                        <a:ea typeface="Cambria Math" panose="02040503050406030204" pitchFamily="18" charset="0"/>
                      </a:rPr>
                      <m:t>E</m:t>
                    </m:r>
                  </m:oMath>
                </a14:m>
                <a:r>
                  <a:rPr lang="en-US" altLang="ko-KR" sz="1800">
                    <a:solidFill>
                      <a:srgbClr val="FFFFFF"/>
                    </a:solidFill>
                    <a:latin typeface="Cambria Math" panose="02040503050406030204" pitchFamily="18" charset="0"/>
                    <a:ea typeface="Cambria Math" panose="02040503050406030204" pitchFamily="18" charset="0"/>
                  </a:rPr>
                  <a:t>E = e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oMath>
                </a14:m>
                <a:r>
                  <a:rPr lang="en-US" altLang="ko-KR" sz="2800" i="1">
                    <a:solidFill>
                      <a:srgbClr val="000000"/>
                    </a:solidFill>
                    <a:latin typeface="Cambria Math" panose="02040503050406030204" pitchFamily="18" charset="0"/>
                    <a:ea typeface="Cambria Math" panose="02040503050406030204" pitchFamily="18" charset="0"/>
                  </a:rPr>
                  <a:t>X</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b="0" i="1" smtClean="0">
                            <a:solidFill>
                              <a:srgbClr val="000000"/>
                            </a:solidFill>
                            <a:latin typeface="Cambria Math" panose="02040503050406030204" pitchFamily="18" charset="0"/>
                            <a:ea typeface="Cambria Math" panose="02040503050406030204" pitchFamily="18" charset="0"/>
                          </a:rPr>
                          <m:t>𝑇</m:t>
                        </m:r>
                      </m:sup>
                    </m:sSup>
                    <m:r>
                      <a:rPr lang="en-US" altLang="ko-KR" sz="2800" b="0" i="1" smtClean="0">
                        <a:solidFill>
                          <a:srgbClr val="000000"/>
                        </a:solidFill>
                        <a:latin typeface="Cambria Math" panose="02040503050406030204" pitchFamily="18" charset="0"/>
                        <a:ea typeface="Cambria Math" panose="02040503050406030204" pitchFamily="18" charset="0"/>
                      </a:rPr>
                      <m:t>𝐸</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565751" y="1651249"/>
                <a:ext cx="2637902" cy="4767844"/>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534068" y="1172010"/>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107500" y="4480101"/>
            <a:ext cx="5343129" cy="1938992"/>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전체식을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로 미분한 경우</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사라진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의 자리에는 뒤에서 날라온</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미분값인 </a:t>
            </a:r>
            <a:r>
              <a:rPr lang="en-US" altLang="ko-KR" sz="2400">
                <a:solidFill>
                  <a:schemeClr val="tx1"/>
                </a:solidFill>
                <a:latin typeface="Consolas" panose="020B0609020204030204" pitchFamily="49" charset="0"/>
              </a:rPr>
              <a:t>E</a:t>
            </a:r>
            <a:r>
              <a:rPr lang="ko-KR" altLang="en-US" sz="2400">
                <a:solidFill>
                  <a:schemeClr val="tx1"/>
                </a:solidFill>
                <a:latin typeface="Consolas" panose="020B0609020204030204" pitchFamily="49" charset="0"/>
              </a:rPr>
              <a:t>를 쓰고 </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남아 있는 </a:t>
            </a:r>
            <a:r>
              <a:rPr lang="en-US" altLang="ko-KR" sz="2400">
                <a:solidFill>
                  <a:schemeClr val="tx1"/>
                </a:solidFill>
                <a:latin typeface="Consolas" panose="020B0609020204030204" pitchFamily="49" charset="0"/>
              </a:rPr>
              <a:t>X</a:t>
            </a:r>
            <a:r>
              <a:rPr lang="ko-KR" altLang="en-US" sz="2400">
                <a:solidFill>
                  <a:schemeClr val="tx1"/>
                </a:solidFill>
                <a:latin typeface="Consolas" panose="020B0609020204030204" pitchFamily="49" charset="0"/>
              </a:rPr>
              <a:t>는 전치하여</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행렬 곱을 한다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266935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TextBox 1">
            <a:extLst>
              <a:ext uri="{FF2B5EF4-FFF2-40B4-BE49-F238E27FC236}">
                <a16:creationId xmlns:a16="http://schemas.microsoft.com/office/drawing/2014/main" id="{2FF107E6-CC1A-4BAC-BC1F-C0960959FA83}"/>
              </a:ext>
            </a:extLst>
          </p:cNvPr>
          <p:cNvSpPr txBox="1"/>
          <p:nvPr/>
        </p:nvSpPr>
        <p:spPr>
          <a:xfrm>
            <a:off x="375858" y="1020987"/>
            <a:ext cx="6888424" cy="523220"/>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https://playground.tensorflow.org/</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124333488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44819" y="1904665"/>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44819" y="1904665"/>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3034910" y="925620"/>
            <a:ext cx="0" cy="3932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461231" y="4440749"/>
            <a:ext cx="710643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=&gt; (</a:t>
            </a:r>
            <a:r>
              <a:rPr lang="ko-KR" altLang="en-US" sz="2400">
                <a:solidFill>
                  <a:schemeClr val="tx1"/>
                </a:solidFill>
                <a:latin typeface="Consolas" panose="020B0609020204030204" pitchFamily="49" charset="0"/>
              </a:rPr>
              <a:t>특성수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뉴런수</a:t>
            </a:r>
            <a:r>
              <a:rPr lang="en-US" altLang="ko-KR" sz="2400">
                <a:solidFill>
                  <a:schemeClr val="tx1"/>
                </a:solidFill>
                <a:latin typeface="Consolas" panose="020B0609020204030204" pitchFamily="49" charset="0"/>
              </a:rPr>
              <a:t>) =&gt; (</a:t>
            </a:r>
            <a:r>
              <a:rPr lang="ko-KR" altLang="en-US" sz="2400">
                <a:solidFill>
                  <a:schemeClr val="tx1"/>
                </a:solidFill>
                <a:latin typeface="Consolas" panose="020B0609020204030204" pitchFamily="49" charset="0"/>
              </a:rPr>
              <a:t>입력수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출력수</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306886" y="6140936"/>
            <a:ext cx="358303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(m,n) (n,2) =&gt; (m,2)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941244" y="245977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941244" y="2459772"/>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87578" y="891961"/>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 =&gt; (1,2)</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4839003" y="5228348"/>
            <a:ext cx="341311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(m,2)(2,1) =&gt; (m,1)</a:t>
            </a:r>
            <a:endParaRPr lang="ko-KR" altLang="en-US" sz="2400">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476633" y="1519843"/>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61232" y="1518631"/>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218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092158" y="553408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092158" y="5534082"/>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883344" y="3533008"/>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(3,2)</m:t>
                      </m:r>
                    </m:oMath>
                  </m:oMathPara>
                </a14:m>
                <a:endParaRPr lang="ko-KR" altLang="en-US" sz="24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883344" y="3533008"/>
                <a:ext cx="828752" cy="369332"/>
              </a:xfrm>
              <a:prstGeom prst="rect">
                <a:avLst/>
              </a:prstGeom>
              <a:blipFill>
                <a:blip r:embed="rId26"/>
                <a:stretch>
                  <a:fillRect l="-7353" r="-6618" b="-3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6359563" y="2994492"/>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(2,1)</m:t>
                      </m:r>
                    </m:oMath>
                  </m:oMathPara>
                </a14:m>
                <a:endParaRPr lang="ko-KR" altLang="en-US" sz="24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6359563" y="2994492"/>
                <a:ext cx="828752" cy="369332"/>
              </a:xfrm>
              <a:prstGeom prst="rect">
                <a:avLst/>
              </a:prstGeom>
              <a:blipFill>
                <a:blip r:embed="rId27"/>
                <a:stretch>
                  <a:fillRect l="-6618" r="-7353" b="-3442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377109" y="478517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619711" y="547612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(5,3)</a:t>
            </a:r>
            <a:endParaRPr lang="ko-KR" altLang="en-US" sz="2400">
              <a:solidFill>
                <a:schemeClr val="tx1"/>
              </a:solidFill>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250090" y="4995764"/>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166961" y="6275266"/>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271574" y="501973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6068868" y="4452047"/>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a:t>
            </a:r>
            <a:endParaRPr lang="ko-KR" altLang="en-US" sz="24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601517" y="6233257"/>
            <a:ext cx="492443"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8134536" y="516520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68085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568434" y="163375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568434" y="1633752"/>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568434" y="248662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568434" y="2486623"/>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612267" y="188650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612267" y="1886509"/>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61226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612268" y="3376187"/>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5092825" y="201132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5092826"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57432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7054885"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3048991" y="1874031"/>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3048991" y="2726902"/>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3048991" y="2126788"/>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3048991" y="1874031"/>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323741" y="2126787"/>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323742" y="3616465"/>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7285801" y="3616466"/>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507971" y="5552312"/>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523265" y="5395397"/>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431038" y="3918382"/>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553709" y="5230964"/>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8200787" y="3422680"/>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8200787" y="3422680"/>
                <a:ext cx="446082" cy="387570"/>
              </a:xfrm>
              <a:prstGeom prst="rect">
                <a:avLst/>
              </a:prstGeom>
              <a:blipFill>
                <a:blip r:embed="rId7"/>
                <a:stretch>
                  <a:fillRect t="-4688" r="-24658" b="-31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612268" y="482077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612268" y="4820779"/>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5092826" y="494559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323742" y="3616466"/>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6111926" y="4341824"/>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5293046" y="5139577"/>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568433" y="333949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568433" y="3339493"/>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568432" y="5013780"/>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568432" y="5013780"/>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3048991" y="2726902"/>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3048991" y="1874031"/>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3048990" y="2126788"/>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3048990" y="3579772"/>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3048990" y="3579772"/>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3048989" y="2126788"/>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3048989" y="3616466"/>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3048989" y="5061058"/>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646406" y="4150349"/>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646406" y="4150349"/>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702581" y="4055462"/>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702581" y="4055462"/>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613181" y="1014446"/>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715315" y="1092189"/>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970477" y="1837029"/>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248181" y="2559325"/>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8145546" y="3886185"/>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451490" y="6120309"/>
            <a:ext cx="664156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 n)(n, k) =&gt; (m, k)(k, 1) =&gt; (m, 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876020" y="57610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733300" y="5781126"/>
                <a:ext cx="74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733300" y="5781126"/>
                <a:ext cx="740972" cy="461665"/>
              </a:xfrm>
              <a:prstGeom prst="rect">
                <a:avLst/>
              </a:prstGeom>
              <a:blipFill>
                <a:blip r:embed="rId13"/>
                <a:stretch>
                  <a:fillRect b="-1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421817" y="5774755"/>
                <a:ext cx="5531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𝐴</m:t>
                      </m:r>
                    </m:oMath>
                  </m:oMathPara>
                </a14:m>
                <a:endParaRPr lang="ko-KR" altLang="en-US" sz="2400">
                  <a:solidFill>
                    <a:schemeClr val="tx1"/>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421817" y="5774755"/>
                <a:ext cx="553164" cy="461665"/>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351341" y="5763534"/>
                <a:ext cx="748090"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351341" y="5763534"/>
                <a:ext cx="748090" cy="461665"/>
              </a:xfrm>
              <a:prstGeom prst="rect">
                <a:avLst/>
              </a:prstGeom>
              <a:blipFill>
                <a:blip r:embed="rId15"/>
                <a:stretch>
                  <a:fillRect b="-131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57750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08322" y="388410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08322" y="3884101"/>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27306" y="4409982"/>
                <a:ext cx="122726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𝟏</m:t>
                          </m:r>
                        </m:sub>
                      </m:sSub>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𝑾</m:t>
                          </m:r>
                        </m:e>
                        <m:sub>
                          <m:r>
                            <a:rPr lang="en-US" altLang="ko-KR" sz="1400" b="1" i="1" smtClean="0">
                              <a:solidFill>
                                <a:schemeClr val="tx1"/>
                              </a:solidFill>
                              <a:latin typeface="Cambria Math" panose="02040503050406030204" pitchFamily="18" charset="0"/>
                            </a:rPr>
                            <m:t>𝟐</m:t>
                          </m:r>
                        </m:sub>
                      </m:sSub>
                      <m:r>
                        <a:rPr lang="en-US" altLang="ko-KR" sz="1400" b="1" i="1" smtClean="0">
                          <a:solidFill>
                            <a:schemeClr val="tx1"/>
                          </a:solidFill>
                          <a:latin typeface="Cambria Math" panose="02040503050406030204" pitchFamily="18" charset="0"/>
                        </a:rPr>
                        <m:t>+</m:t>
                      </m:r>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m:oMathPara>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27306" y="4409982"/>
                <a:ext cx="1227269" cy="307777"/>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38242" y="456124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38242" y="4561249"/>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69239" y="455856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69239" y="4558569"/>
                <a:ext cx="386575" cy="400110"/>
              </a:xfrm>
              <a:prstGeom prst="rect">
                <a:avLst/>
              </a:prstGeom>
              <a:blipFill>
                <a:blip r:embed="rId16"/>
                <a:stretch>
                  <a:fillRect r="-1093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184697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𝑌</m:t>
                          </m:r>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1846979"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CEFE02-D0EA-4D95-9847-1D8CE8B9BCA2}"/>
              </a:ext>
            </a:extLst>
          </p:cNvPr>
          <p:cNvSpPr txBox="1"/>
          <p:nvPr/>
        </p:nvSpPr>
        <p:spPr>
          <a:xfrm>
            <a:off x="6247669" y="5877322"/>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FB092102-2A0D-472C-A3E5-37577EE3E210}"/>
              </a:ext>
            </a:extLst>
          </p:cNvPr>
          <p:cNvSpPr txBox="1"/>
          <p:nvPr/>
        </p:nvSpPr>
        <p:spPr>
          <a:xfrm>
            <a:off x="9417016" y="4734626"/>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B4B91EBA-D1B8-48BA-A983-A9596C8C725C}"/>
              </a:ext>
            </a:extLst>
          </p:cNvPr>
          <p:cNvSpPr txBox="1"/>
          <p:nvPr/>
        </p:nvSpPr>
        <p:spPr>
          <a:xfrm>
            <a:off x="5768553" y="4803674"/>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7FA64108-AEDC-4C99-AFCA-65B3BDFCD0A6}"/>
              </a:ext>
            </a:extLst>
          </p:cNvPr>
          <p:cNvSpPr txBox="1"/>
          <p:nvPr/>
        </p:nvSpPr>
        <p:spPr>
          <a:xfrm>
            <a:off x="4002732" y="4834098"/>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A1293D47-0195-41D8-9EDC-4BC9C443E365}"/>
              </a:ext>
            </a:extLst>
          </p:cNvPr>
          <p:cNvSpPr txBox="1"/>
          <p:nvPr/>
        </p:nvSpPr>
        <p:spPr>
          <a:xfrm>
            <a:off x="2471115" y="4879525"/>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7C2A74F1-A9D2-48B9-8F61-70D5F3513F02}"/>
              </a:ext>
            </a:extLst>
          </p:cNvPr>
          <p:cNvSpPr txBox="1"/>
          <p:nvPr/>
        </p:nvSpPr>
        <p:spPr>
          <a:xfrm>
            <a:off x="398781" y="4702309"/>
            <a:ext cx="84670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A5E7B3EB-FEAC-4D19-8656-A013AA27BBFB}"/>
              </a:ext>
            </a:extLst>
          </p:cNvPr>
          <p:cNvSpPr txBox="1"/>
          <p:nvPr/>
        </p:nvSpPr>
        <p:spPr>
          <a:xfrm>
            <a:off x="1452714" y="3625898"/>
            <a:ext cx="78418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069084AF-A7C8-48AD-9C41-A646518B2177}"/>
              </a:ext>
            </a:extLst>
          </p:cNvPr>
          <p:cNvSpPr txBox="1"/>
          <p:nvPr/>
        </p:nvSpPr>
        <p:spPr>
          <a:xfrm>
            <a:off x="4119227" y="6121370"/>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2B6B5E94-D736-4627-A910-CF215AF4C1D9}"/>
              </a:ext>
            </a:extLst>
          </p:cNvPr>
          <p:cNvSpPr txBox="1"/>
          <p:nvPr/>
        </p:nvSpPr>
        <p:spPr>
          <a:xfrm>
            <a:off x="3441720" y="6121370"/>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m)</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414442" y="1602134"/>
                <a:ext cx="2045625"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Sup>
                            <m:sSubSupPr>
                              <m:ctrlPr>
                                <a:rPr lang="en-US" altLang="ko-KR" sz="2000" b="0" i="1" smtClean="0">
                                  <a:solidFill>
                                    <a:schemeClr val="tx1"/>
                                  </a:solidFill>
                                  <a:latin typeface="Cambria Math" panose="02040503050406030204" pitchFamily="18" charset="0"/>
                                </a:rPr>
                              </m:ctrlPr>
                            </m:sSubSupPr>
                            <m:e>
                              <m:r>
                                <m:rPr>
                                  <m:sty m:val="p"/>
                                </m:rPr>
                                <a:rPr lang="en-US" altLang="ko-KR" sz="2000" i="1" smtClean="0">
                                  <a:solidFill>
                                    <a:schemeClr val="tx1"/>
                                  </a:solidFill>
                                  <a:latin typeface="Cambria Math" panose="02040503050406030204" pitchFamily="18" charset="0"/>
                                </a:rPr>
                                <m:t>A</m:t>
                              </m:r>
                            </m:e>
                            <m:sub>
                              <m:r>
                                <a:rPr lang="en-US" altLang="ko-KR" sz="2000" b="0" i="1" smtClean="0">
                                  <a:solidFill>
                                    <a:schemeClr val="tx1"/>
                                  </a:solidFill>
                                  <a:latin typeface="Cambria Math" panose="02040503050406030204" pitchFamily="18" charset="0"/>
                                </a:rPr>
                                <m:t>1</m:t>
                              </m:r>
                            </m:sub>
                            <m:sup>
                              <m:r>
                                <a:rPr lang="en-US" altLang="ko-KR" sz="2000" b="0" i="1" smtClean="0">
                                  <a:solidFill>
                                    <a:schemeClr val="tx1"/>
                                  </a:solidFill>
                                  <a:latin typeface="Cambria Math" panose="02040503050406030204" pitchFamily="18" charset="0"/>
                                </a:rPr>
                                <m:t>𝑇</m:t>
                              </m:r>
                            </m:sup>
                          </m:sSub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414442" y="1602134"/>
                <a:ext cx="2045625" cy="635559"/>
              </a:xfrm>
              <a:prstGeom prst="rect">
                <a:avLst/>
              </a:prstGeom>
              <a:blipFill>
                <a:blip r:embed="rId21"/>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AB3BEE34-6EC6-4E69-B99A-5B3F0EADBCBC}"/>
              </a:ext>
            </a:extLst>
          </p:cNvPr>
          <p:cNvSpPr txBox="1"/>
          <p:nvPr/>
        </p:nvSpPr>
        <p:spPr>
          <a:xfrm>
            <a:off x="3972075" y="3183033"/>
            <a:ext cx="75052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FFBEA641-6747-4DA7-90E2-FD2A5C484F2E}"/>
              </a:ext>
            </a:extLst>
          </p:cNvPr>
          <p:cNvSpPr txBox="1"/>
          <p:nvPr/>
        </p:nvSpPr>
        <p:spPr>
          <a:xfrm>
            <a:off x="4894071" y="6103438"/>
            <a:ext cx="110799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=&gt; (k,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43731CD2-15CF-43CA-9211-25BD0489E1E9}"/>
              </a:ext>
            </a:extLst>
          </p:cNvPr>
          <p:cNvSpPr txBox="1"/>
          <p:nvPr/>
        </p:nvSpPr>
        <p:spPr>
          <a:xfrm>
            <a:off x="6343509" y="2294132"/>
            <a:ext cx="2664191"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np.dot(self.A1.T, Err)</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09C4EBB-1D6B-4B08-824B-2AF9DAF45261}"/>
                  </a:ext>
                </a:extLst>
              </p:cNvPr>
              <p:cNvSpPr txBox="1"/>
              <p:nvPr/>
            </p:nvSpPr>
            <p:spPr>
              <a:xfrm>
                <a:off x="3595886" y="6463882"/>
                <a:ext cx="473923" cy="341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b="0" i="1" smtClean="0">
                              <a:solidFill>
                                <a:schemeClr val="tx1"/>
                              </a:solidFill>
                              <a:latin typeface="Cambria Math" panose="02040503050406030204" pitchFamily="18" charset="0"/>
                            </a:rPr>
                          </m:ctrlPr>
                        </m:sSubSupPr>
                        <m:e>
                          <m:r>
                            <m:rPr>
                              <m:sty m:val="p"/>
                            </m:rPr>
                            <a:rPr lang="en-US" altLang="ko-KR" sz="1600" i="1" smtClean="0">
                              <a:solidFill>
                                <a:schemeClr val="tx1"/>
                              </a:solidFill>
                              <a:latin typeface="Cambria Math" panose="02040503050406030204" pitchFamily="18" charset="0"/>
                            </a:rPr>
                            <m:t>A</m:t>
                          </m:r>
                        </m:e>
                        <m:sub>
                          <m:r>
                            <a:rPr lang="en-US" altLang="ko-KR" sz="1600" b="0" i="1" smtClean="0">
                              <a:solidFill>
                                <a:schemeClr val="tx1"/>
                              </a:solidFill>
                              <a:latin typeface="Cambria Math" panose="02040503050406030204" pitchFamily="18" charset="0"/>
                            </a:rPr>
                            <m:t>1</m:t>
                          </m:r>
                        </m:sub>
                        <m:sup>
                          <m:r>
                            <a:rPr lang="en-US" altLang="ko-KR" sz="1600" b="0" i="1" smtClean="0">
                              <a:solidFill>
                                <a:schemeClr val="tx1"/>
                              </a:solidFill>
                              <a:latin typeface="Cambria Math" panose="02040503050406030204" pitchFamily="18" charset="0"/>
                            </a:rPr>
                            <m:t>𝑇</m:t>
                          </m:r>
                        </m:sup>
                      </m:sSubSup>
                    </m:oMath>
                  </m:oMathPara>
                </a14:m>
                <a:endParaRPr lang="ko-KR" altLang="en-US"/>
              </a:p>
            </p:txBody>
          </p:sp>
        </mc:Choice>
        <mc:Fallback xmlns="">
          <p:sp>
            <p:nvSpPr>
              <p:cNvPr id="77" name="TextBox 76">
                <a:extLst>
                  <a:ext uri="{FF2B5EF4-FFF2-40B4-BE49-F238E27FC236}">
                    <a16:creationId xmlns:a16="http://schemas.microsoft.com/office/drawing/2014/main" id="{109C4EBB-1D6B-4B08-824B-2AF9DAF45261}"/>
                  </a:ext>
                </a:extLst>
              </p:cNvPr>
              <p:cNvSpPr txBox="1">
                <a:spLocks noRot="1" noChangeAspect="1" noMove="1" noResize="1" noEditPoints="1" noAdjustHandles="1" noChangeArrowheads="1" noChangeShapeType="1" noTextEdit="1"/>
              </p:cNvSpPr>
              <p:nvPr/>
            </p:nvSpPr>
            <p:spPr>
              <a:xfrm>
                <a:off x="3595886" y="6463882"/>
                <a:ext cx="473923" cy="341568"/>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62E54B0-F76A-4D85-A64C-44A43A4491E9}"/>
                  </a:ext>
                </a:extLst>
              </p:cNvPr>
              <p:cNvSpPr txBox="1"/>
              <p:nvPr/>
            </p:nvSpPr>
            <p:spPr>
              <a:xfrm>
                <a:off x="4235965" y="6463882"/>
                <a:ext cx="60866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1" smtClean="0">
                          <a:solidFill>
                            <a:schemeClr val="tx1"/>
                          </a:solidFill>
                          <a:latin typeface="Cambria Math" panose="02040503050406030204" pitchFamily="18" charset="0"/>
                          <a:ea typeface="Cambria Math" panose="02040503050406030204" pitchFamily="18" charset="0"/>
                        </a:rPr>
                        <m:t>𝐸𝑟𝑟</m:t>
                      </m:r>
                    </m:oMath>
                  </m:oMathPara>
                </a14:m>
                <a:endParaRPr lang="ko-KR" altLang="en-US"/>
              </a:p>
            </p:txBody>
          </p:sp>
        </mc:Choice>
        <mc:Fallback xmlns="">
          <p:sp>
            <p:nvSpPr>
              <p:cNvPr id="78" name="TextBox 77">
                <a:extLst>
                  <a:ext uri="{FF2B5EF4-FFF2-40B4-BE49-F238E27FC236}">
                    <a16:creationId xmlns:a16="http://schemas.microsoft.com/office/drawing/2014/main" id="{862E54B0-F76A-4D85-A64C-44A43A4491E9}"/>
                  </a:ext>
                </a:extLst>
              </p:cNvPr>
              <p:cNvSpPr txBox="1">
                <a:spLocks noRot="1" noChangeAspect="1" noMove="1" noResize="1" noEditPoints="1" noAdjustHandles="1" noChangeArrowheads="1" noChangeShapeType="1" noTextEdit="1"/>
              </p:cNvSpPr>
              <p:nvPr/>
            </p:nvSpPr>
            <p:spPr>
              <a:xfrm>
                <a:off x="4235965" y="6463882"/>
                <a:ext cx="608664" cy="338554"/>
              </a:xfrm>
              <a:prstGeom prst="rect">
                <a:avLst/>
              </a:prstGeom>
              <a:blipFill>
                <a:blip r:embed="rId23"/>
                <a:stretch>
                  <a:fillRect/>
                </a:stretch>
              </a:blipFill>
            </p:spPr>
            <p:txBody>
              <a:bodyPr/>
              <a:lstStyle/>
              <a:p>
                <a:r>
                  <a:rPr lang="ko-KR" altLang="en-US">
                    <a:noFill/>
                  </a:rPr>
                  <a:t> </a:t>
                </a:r>
              </a:p>
            </p:txBody>
          </p:sp>
        </mc:Fallback>
      </mc:AlternateContent>
      <p:sp>
        <p:nvSpPr>
          <p:cNvPr id="80" name="TextBox 79">
            <a:extLst>
              <a:ext uri="{FF2B5EF4-FFF2-40B4-BE49-F238E27FC236}">
                <a16:creationId xmlns:a16="http://schemas.microsoft.com/office/drawing/2014/main" id="{0E988ED9-F260-4FA8-B4F8-3DF774F14AC7}"/>
              </a:ext>
            </a:extLst>
          </p:cNvPr>
          <p:cNvSpPr txBox="1"/>
          <p:nvPr/>
        </p:nvSpPr>
        <p:spPr>
          <a:xfrm>
            <a:off x="5235651" y="6392489"/>
            <a:ext cx="121892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w2_grad</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733384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658181"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 </m:t>
                      </m:r>
                      <m:r>
                        <a:rPr lang="en-US" altLang="ko-KR" sz="2400" b="1" i="1">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658181"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61498" y="5238855"/>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58351"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58351" cy="707886"/>
              </a:xfrm>
              <a:prstGeom prst="rect">
                <a:avLst/>
              </a:prstGeom>
              <a:blipFill>
                <a:blip r:embed="rId3"/>
                <a:stretch>
                  <a:fillRect l="-738"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57281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𝑌</m:t>
                      </m:r>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57281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972095"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98109" y="3155213"/>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792724" y="4277202"/>
            <a:ext cx="1534976"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 k)(m,1)</a:t>
            </a:r>
            <a:endParaRPr lang="ko-KR" altLang="en-US" sz="1800">
              <a:solidFill>
                <a:srgbClr val="3399FF"/>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792724" y="4687497"/>
            <a:ext cx="2626358"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(k, m)(m,1) =&gt; (k, 1 )</a:t>
            </a:r>
            <a:endParaRPr lang="ko-KR" altLang="en-US" sz="18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434852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1846980"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1846980"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585312" y="2114556"/>
                <a:ext cx="195745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𝑏</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p>
                            <m:sSupPr>
                              <m:ctrlPr>
                                <a:rPr lang="en-US" altLang="ko-KR" sz="2000" b="0" i="1" smtClean="0">
                                  <a:solidFill>
                                    <a:schemeClr val="tx1"/>
                                  </a:solidFill>
                                  <a:latin typeface="Cambria Math" panose="02040503050406030204" pitchFamily="18" charset="0"/>
                                </a:rPr>
                              </m:ctrlPr>
                            </m:sSupPr>
                            <m:e>
                              <m:r>
                                <a:rPr lang="en-US" altLang="ko-KR" sz="2000" b="0" i="1" smtClean="0">
                                  <a:solidFill>
                                    <a:schemeClr val="tx1"/>
                                  </a:solidFill>
                                  <a:latin typeface="Cambria Math" panose="02040503050406030204" pitchFamily="18" charset="0"/>
                                </a:rPr>
                                <m:t>1</m:t>
                              </m:r>
                            </m:e>
                            <m:sup>
                              <m:r>
                                <a:rPr lang="en-US" altLang="ko-KR" sz="2000" b="0" i="1" smtClean="0">
                                  <a:solidFill>
                                    <a:schemeClr val="tx1"/>
                                  </a:solidFill>
                                  <a:latin typeface="Cambria Math" panose="02040503050406030204" pitchFamily="18" charset="0"/>
                                </a:rPr>
                                <m:t>𝑇</m:t>
                              </m:r>
                            </m:sup>
                          </m:s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585312" y="2114556"/>
                <a:ext cx="1957459"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1AAAF30-8977-4D18-8B6A-5A0227087B6F}"/>
                  </a:ext>
                </a:extLst>
              </p:cNvPr>
              <p:cNvSpPr txBox="1"/>
              <p:nvPr/>
            </p:nvSpPr>
            <p:spPr>
              <a:xfrm>
                <a:off x="7388704" y="890530"/>
                <a:ext cx="1292277" cy="307777"/>
              </a:xfrm>
              <a:prstGeom prst="rect">
                <a:avLst/>
              </a:prstGeom>
              <a:noFill/>
            </p:spPr>
            <p:txBody>
              <a:bodyPr wrap="none" lIns="0" tIns="0" rIns="0" bIns="0" rtlCol="0">
                <a:spAutoFit/>
              </a:bodyPr>
              <a:lstStyle/>
              <a:p>
                <a:pPr lvl="0"/>
                <a14:m>
                  <m:oMath xmlns:m="http://schemas.openxmlformats.org/officeDocument/2006/math">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rPr>
                  <a:t> </a:t>
                </a:r>
                <a14:m>
                  <m:oMath xmlns:m="http://schemas.openxmlformats.org/officeDocument/2006/math">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A</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oMath>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51AAAF30-8977-4D18-8B6A-5A0227087B6F}"/>
                  </a:ext>
                </a:extLst>
              </p:cNvPr>
              <p:cNvSpPr txBox="1">
                <a:spLocks noRot="1" noChangeAspect="1" noMove="1" noResize="1" noEditPoints="1" noAdjustHandles="1" noChangeArrowheads="1" noChangeShapeType="1" noTextEdit="1"/>
              </p:cNvSpPr>
              <p:nvPr/>
            </p:nvSpPr>
            <p:spPr>
              <a:xfrm>
                <a:off x="7388704" y="890530"/>
                <a:ext cx="1292277" cy="307777"/>
              </a:xfrm>
              <a:prstGeom prst="rect">
                <a:avLst/>
              </a:prstGeom>
              <a:blipFill>
                <a:blip r:embed="rId22"/>
                <a:stretch>
                  <a:fillRect l="-6604" b="-156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6F1E23F-0E22-4C11-965A-0A000C14AE53}"/>
                  </a:ext>
                </a:extLst>
              </p:cNvPr>
              <p:cNvSpPr txBox="1"/>
              <p:nvPr/>
            </p:nvSpPr>
            <p:spPr>
              <a:xfrm>
                <a:off x="7318542" y="1204271"/>
                <a:ext cx="2162707" cy="30777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altLang="ko-KR" sz="2000" i="1" smtClean="0">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 1</m:t>
                          </m:r>
                        </m:e>
                      </m:d>
                      <m:r>
                        <a:rPr lang="en-US" altLang="ko-KR" sz="2000" b="0" i="0" smtClean="0">
                          <a:solidFill>
                            <a:srgbClr val="000000"/>
                          </a:solidFill>
                          <a:latin typeface="Cambria Math" panose="02040503050406030204" pitchFamily="18" charset="0"/>
                          <a:ea typeface="Cambria Math" panose="02040503050406030204" pitchFamily="18" charset="0"/>
                        </a:rPr>
                        <m:t>⇒(</m:t>
                      </m:r>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E6F1E23F-0E22-4C11-965A-0A000C14AE53}"/>
                  </a:ext>
                </a:extLst>
              </p:cNvPr>
              <p:cNvSpPr txBox="1">
                <a:spLocks noRot="1" noChangeAspect="1" noMove="1" noResize="1" noEditPoints="1" noAdjustHandles="1" noChangeArrowheads="1" noChangeShapeType="1" noTextEdit="1"/>
              </p:cNvSpPr>
              <p:nvPr/>
            </p:nvSpPr>
            <p:spPr>
              <a:xfrm>
                <a:off x="7318542" y="1204271"/>
                <a:ext cx="2162707" cy="307777"/>
              </a:xfrm>
              <a:prstGeom prst="rect">
                <a:avLst/>
              </a:prstGeom>
              <a:blipFill>
                <a:blip r:embed="rId23"/>
                <a:stretch>
                  <a:fillRect l="-565" t="-4000" r="-1977" b="-36000"/>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2E597395-0FCC-4FAB-81F2-05FDEACE9F46}"/>
              </a:ext>
            </a:extLst>
          </p:cNvPr>
          <p:cNvCxnSpPr/>
          <p:nvPr/>
        </p:nvCxnSpPr>
        <p:spPr>
          <a:xfrm flipH="1">
            <a:off x="7135686" y="835863"/>
            <a:ext cx="2103681" cy="676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7282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715335"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𝑌</m:t>
                    </m:r>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lang="en-US" altLang="ko-KR" sz="200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𝐴</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𝑌</m:t>
                    </m:r>
                  </m:oMath>
                </a14:m>
                <a:r>
                  <a:rPr lang="en-US" altLang="ko-KR" sz="2000">
                    <a:solidFill>
                      <a:srgbClr val="000000"/>
                    </a:solidFill>
                    <a:latin typeface="Cambria Math" panose="02040503050406030204" pitchFamily="18" charset="0"/>
                    <a:ea typeface="Cambria Math" panose="02040503050406030204" pitchFamily="18" charset="0"/>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715335" cy="707886"/>
              </a:xfrm>
              <a:prstGeom prst="rect">
                <a:avLst/>
              </a:prstGeom>
              <a:blipFill>
                <a:blip r:embed="rId3"/>
                <a:stretch>
                  <a:fillRect l="-699"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7922489"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r>
                        <a:rPr lang="en-US" altLang="ko-KR" sz="2400" i="1" smtClean="0">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7922489"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462637"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611344"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273209"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273209"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273209"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273209"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273209"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493444"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493444"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493444"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493444"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493444"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273209"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493444" y="450216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732422"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732422"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732422"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732422"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732422"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50636" y="5520560"/>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2981615" y="5520561"/>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12594" y="5520559"/>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43573"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79322"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732422"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30886" y="5011564"/>
                <a:ext cx="683136" cy="4682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oMath>
                  </m:oMathPara>
                </a14:m>
                <a:endParaRPr lang="ko-KR" altLang="en-US" sz="24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30886" y="5011564"/>
                <a:ext cx="683136" cy="468205"/>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945447" y="5342025"/>
            <a:ext cx="3682302"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3399FF"/>
                </a:solidFill>
                <a:latin typeface="고도 M" panose="02000503000000020004" pitchFamily="2" charset="-127"/>
                <a:ea typeface="고도 M" panose="02000503000000020004" pitchFamily="2" charset="-127"/>
              </a:rPr>
              <a:t>b2_grad = </a:t>
            </a: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np.sum(Err, 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38701609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3399FF"/>
                            </a:solidFill>
                            <a:latin typeface="Cambria Math" panose="02040503050406030204" pitchFamily="18" charset="0"/>
                            <a:ea typeface="Cambria Math" panose="02040503050406030204" pitchFamily="18" charset="0"/>
                          </a:rPr>
                        </m:ctrlPr>
                      </m:fPr>
                      <m:num>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smtClean="0">
                                <a:solidFill>
                                  <a:srgbClr val="3399FF"/>
                                </a:solidFill>
                                <a:latin typeface="Cambria Math" panose="02040503050406030204" pitchFamily="18" charset="0"/>
                                <a:ea typeface="Cambria Math" panose="02040503050406030204" pitchFamily="18" charset="0"/>
                              </a:rPr>
                            </m:ctrlPr>
                          </m:sSubPr>
                          <m:e>
                            <m:r>
                              <a:rPr lang="en-US" altLang="ko-KR" sz="2800" b="1" i="1">
                                <a:solidFill>
                                  <a:srgbClr val="3399FF"/>
                                </a:solidFill>
                                <a:latin typeface="Cambria Math" panose="02040503050406030204" pitchFamily="18" charset="0"/>
                                <a:ea typeface="Cambria Math" panose="02040503050406030204" pitchFamily="18" charset="0"/>
                              </a:rPr>
                              <m:t>𝑨</m:t>
                            </m:r>
                          </m:e>
                          <m:sub>
                            <m:r>
                              <a:rPr lang="en-US" altLang="ko-KR" sz="2800" b="1" i="1" smtClean="0">
                                <a:solidFill>
                                  <a:srgbClr val="3399FF"/>
                                </a:solidFill>
                                <a:latin typeface="Cambria Math" panose="02040503050406030204" pitchFamily="18" charset="0"/>
                                <a:ea typeface="Cambria Math" panose="02040503050406030204" pitchFamily="18" charset="0"/>
                              </a:rPr>
                              <m:t>𝟏</m:t>
                            </m:r>
                          </m:sub>
                        </m:sSub>
                      </m:num>
                      <m:den>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a:solidFill>
                                  <a:srgbClr val="3399FF"/>
                                </a:solidFill>
                                <a:latin typeface="Cambria Math" panose="02040503050406030204" pitchFamily="18" charset="0"/>
                                <a:ea typeface="Cambria Math" panose="02040503050406030204" pitchFamily="18" charset="0"/>
                              </a:rPr>
                            </m:ctrlPr>
                          </m:sSubPr>
                          <m:e>
                            <m:r>
                              <a:rPr lang="en-US" altLang="ko-KR" sz="2800" b="1" i="1" smtClean="0">
                                <a:solidFill>
                                  <a:srgbClr val="3399FF"/>
                                </a:solidFill>
                                <a:latin typeface="Cambria Math" panose="02040503050406030204" pitchFamily="18" charset="0"/>
                                <a:ea typeface="Cambria Math" panose="02040503050406030204" pitchFamily="18" charset="0"/>
                              </a:rPr>
                              <m:t>𝒁</m:t>
                            </m:r>
                          </m:e>
                          <m:sub>
                            <m:r>
                              <a:rPr lang="en-US" altLang="ko-KR" sz="2800"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800"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C000"/>
                        </a:solidFill>
                        <a:latin typeface="Cambria Math" panose="02040503050406030204" pitchFamily="18" charset="0"/>
                        <a:ea typeface="Cambria Math" panose="02040503050406030204" pitchFamily="18" charset="0"/>
                      </a:rPr>
                      <m:t>(</m:t>
                    </m:r>
                    <m:d>
                      <m:dPr>
                        <m:ctrlPr>
                          <a:rPr lang="en-US" altLang="ko-KR" sz="28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r>
                          <a:rPr lang="en-US" altLang="ko-KR" sz="2800" b="0" i="1" smtClean="0">
                            <a:solidFill>
                              <a:srgbClr val="FF0000"/>
                            </a:solidFill>
                            <a:latin typeface="Cambria Math" panose="02040503050406030204" pitchFamily="18" charset="0"/>
                            <a:ea typeface="Cambria Math" panose="02040503050406030204" pitchFamily="18" charset="0"/>
                          </a:rPr>
                          <m:t>−</m:t>
                        </m:r>
                        <m:r>
                          <a:rPr lang="en-US" altLang="ko-KR" sz="2800" b="0" i="1" smtClean="0">
                            <a:solidFill>
                              <a:srgbClr val="FF0000"/>
                            </a:solidFill>
                            <a:latin typeface="Cambria Math" panose="02040503050406030204" pitchFamily="18" charset="0"/>
                            <a:ea typeface="Cambria Math" panose="02040503050406030204" pitchFamily="18" charset="0"/>
                          </a:rPr>
                          <m:t>𝑌</m:t>
                        </m:r>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3399FF"/>
                        </a:solidFill>
                        <a:latin typeface="Cambria Math" panose="02040503050406030204" pitchFamily="18" charset="0"/>
                        <a:ea typeface="Cambria Math" panose="02040503050406030204" pitchFamily="18" charset="0"/>
                      </a:rPr>
                      <m:t>⨀</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m:rPr>
                        <m:nor/>
                      </m:rPr>
                      <a:rPr lang="en-US" altLang="ko-KR" sz="2800" i="1">
                        <a:solidFill>
                          <a:srgbClr val="3399FF"/>
                        </a:solidFill>
                        <a:latin typeface="Cambria Math" panose="02040503050406030204" pitchFamily="18" charset="0"/>
                        <a:ea typeface="Cambria Math" panose="02040503050406030204" pitchFamily="18" charset="0"/>
                      </a:rPr>
                      <m:t>1− </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a:rPr lang="en-US" altLang="ko-KR" sz="2800" i="1" smtClean="0">
                        <a:solidFill>
                          <a:srgbClr val="FFC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3399FF"/>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380194" y="1764715"/>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6" name="TextBox 65">
            <a:extLst>
              <a:ext uri="{FF2B5EF4-FFF2-40B4-BE49-F238E27FC236}">
                <a16:creationId xmlns:a16="http://schemas.microsoft.com/office/drawing/2014/main" id="{8515777C-11FE-461F-B458-957B8B2454AF}"/>
              </a:ext>
            </a:extLst>
          </p:cNvPr>
          <p:cNvSpPr txBox="1"/>
          <p:nvPr/>
        </p:nvSpPr>
        <p:spPr>
          <a:xfrm>
            <a:off x="4094805" y="4140985"/>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5454492" y="1096948"/>
                <a:ext cx="141417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latin typeface="고도 M" panose="02000503000000020004" pitchFamily="2" charset="-127"/>
                    <a:ea typeface="고도 M" panose="02000503000000020004" pitchFamily="2" charset="-127"/>
                  </a:rPr>
                  <a:t> : </a:t>
                </a:r>
                <a:r>
                  <a:rPr lang="ko-KR" altLang="en-US" sz="2000">
                    <a:solidFill>
                      <a:srgbClr val="000000"/>
                    </a:solidFill>
                    <a:latin typeface="고도 M" panose="02000503000000020004" pitchFamily="2" charset="-127"/>
                    <a:ea typeface="고도 M" panose="02000503000000020004" pitchFamily="2" charset="-127"/>
                  </a:rPr>
                  <a:t>멤버 곱</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5454492" y="1096948"/>
                <a:ext cx="1414170" cy="400110"/>
              </a:xfrm>
              <a:prstGeom prst="rect">
                <a:avLst/>
              </a:prstGeom>
              <a:blipFill>
                <a:blip r:embed="rId24"/>
                <a:stretch>
                  <a:fillRect l="-862" t="-9091" r="-344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8100200" y="962006"/>
                <a:ext cx="15392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r>
                  <a:rPr lang="en-US" altLang="ko-KR" sz="2400">
                    <a:solidFill>
                      <a:srgbClr val="3399FF"/>
                    </a:solidFill>
                    <a:ea typeface="Cambria Math" panose="02040503050406030204" pitchFamily="18"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Consolas" panose="020B0609020204030204" pitchFamily="49" charset="0"/>
                  </a:rPr>
                  <a:t>(1-a)</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8100200" y="962006"/>
                <a:ext cx="1539204" cy="461665"/>
              </a:xfrm>
              <a:prstGeom prst="rect">
                <a:avLst/>
              </a:prstGeom>
              <a:blipFill>
                <a:blip r:embed="rId25"/>
                <a:stretch>
                  <a:fillRect l="-6349" t="-10526" r="-3968" b="-28947"/>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293966" y="2527145"/>
            <a:ext cx="23823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(n,m)(m, k) =&gt;(n,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AD242B0-833A-4B23-949C-066775916A0C}"/>
              </a:ext>
            </a:extLst>
          </p:cNvPr>
          <p:cNvSpPr txBox="1"/>
          <p:nvPr/>
        </p:nvSpPr>
        <p:spPr>
          <a:xfrm>
            <a:off x="656194" y="3222632"/>
            <a:ext cx="78418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0D988F79-E12F-43A3-B975-160D8FBFA983}"/>
              </a:ext>
            </a:extLst>
          </p:cNvPr>
          <p:cNvSpPr txBox="1"/>
          <p:nvPr/>
        </p:nvSpPr>
        <p:spPr>
          <a:xfrm>
            <a:off x="195758" y="4749443"/>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208874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31143" y="778183"/>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31143" y="778183"/>
                <a:ext cx="4249753" cy="400110"/>
              </a:xfrm>
              <a:prstGeom prst="rect">
                <a:avLst/>
              </a:prstGeom>
              <a:blipFill>
                <a:blip r:embed="rId17"/>
                <a:stretch>
                  <a:fillRect l="-1578"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190262" y="1219570"/>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𝑌</m:t>
                        </m:r>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190262" y="1219570"/>
                <a:ext cx="8992526" cy="697948"/>
              </a:xfrm>
              <a:prstGeom prst="rect">
                <a:avLst/>
              </a:prstGeom>
              <a:blipFill>
                <a:blip r:embed="rId23"/>
                <a:stretch>
                  <a:fillRect/>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474922-D7D0-452D-A8F5-07A115AE61A1}"/>
              </a:ext>
            </a:extLst>
          </p:cNvPr>
          <p:cNvSpPr txBox="1"/>
          <p:nvPr/>
        </p:nvSpPr>
        <p:spPr>
          <a:xfrm>
            <a:off x="-380734" y="4917486"/>
            <a:ext cx="1620114"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a:t>
            </a:r>
            <a:r>
              <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뉴런수</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4" name="TextBox 73">
            <a:extLst>
              <a:ext uri="{FF2B5EF4-FFF2-40B4-BE49-F238E27FC236}">
                <a16:creationId xmlns:a16="http://schemas.microsoft.com/office/drawing/2014/main" id="{4A0F6EB0-AA29-44ED-8B7C-5C1F638D0380}"/>
              </a:ext>
            </a:extLst>
          </p:cNvPr>
          <p:cNvSpPr txBox="1"/>
          <p:nvPr/>
        </p:nvSpPr>
        <p:spPr>
          <a:xfrm>
            <a:off x="-373804" y="5213841"/>
            <a:ext cx="115012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k )</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2" name="TextBox 1">
            <a:extLst>
              <a:ext uri="{FF2B5EF4-FFF2-40B4-BE49-F238E27FC236}">
                <a16:creationId xmlns:a16="http://schemas.microsoft.com/office/drawing/2014/main" id="{168A223D-FCD5-4159-BD22-13E2A1FF02CA}"/>
              </a:ext>
            </a:extLst>
          </p:cNvPr>
          <p:cNvSpPr txBox="1"/>
          <p:nvPr/>
        </p:nvSpPr>
        <p:spPr>
          <a:xfrm>
            <a:off x="4714915" y="917484"/>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313205" y="1979804"/>
            <a:ext cx="734496"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294513" y="2557844"/>
            <a:ext cx="23727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(1,m)(m, k) =&gt; (1,k)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972576"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496711"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763329"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8033895"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7232314"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683388" y="1811492"/>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683388" y="2077508"/>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683388" y="234352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683388" y="2609540"/>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683388" y="2875556"/>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936660" y="1813665"/>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936660" y="207968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936660" y="2345697"/>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936660" y="2611713"/>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936660" y="2877729"/>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813021"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695143" y="322994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948415" y="323211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9071072"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915241" y="3699277"/>
            <a:ext cx="3237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b1_grad=np.sum(E,axis=0)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F368C8FF-EA7A-4063-BFAC-0BDAD6A4DAF2}"/>
              </a:ext>
            </a:extLst>
          </p:cNvPr>
          <p:cNvSpPr txBox="1"/>
          <p:nvPr/>
        </p:nvSpPr>
        <p:spPr>
          <a:xfrm>
            <a:off x="1182369" y="6132491"/>
            <a:ext cx="567784"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692328"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smtClean="0">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r>
                            <a:rPr lang="en-US" altLang="ko-KR" b="0" i="1" smtClean="0">
                              <a:solidFill>
                                <a:srgbClr val="000000"/>
                              </a:solidFill>
                              <a:latin typeface="Cambria Math" panose="02040503050406030204" pitchFamily="18" charset="0"/>
                              <a:ea typeface="Cambria Math" panose="02040503050406030204" pitchFamily="18" charset="0"/>
                            </a:rPr>
                            <m:t>−</m:t>
                          </m:r>
                          <m:r>
                            <a:rPr lang="en-US" altLang="ko-KR" b="0" i="1" smtClean="0">
                              <a:solidFill>
                                <a:srgbClr val="000000"/>
                              </a:solidFill>
                              <a:latin typeface="Cambria Math" panose="02040503050406030204" pitchFamily="18" charset="0"/>
                              <a:ea typeface="Cambria Math" panose="02040503050406030204" pitchFamily="18" charset="0"/>
                            </a:rPr>
                            <m:t>𝑌</m:t>
                          </m:r>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692328"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251080"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820051"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7A725F2-0371-4672-A8F4-9B0172D517BA}"/>
                  </a:ext>
                </a:extLst>
              </p:cNvPr>
              <p:cNvSpPr txBox="1"/>
              <p:nvPr/>
            </p:nvSpPr>
            <p:spPr>
              <a:xfrm>
                <a:off x="4346446" y="1162367"/>
                <a:ext cx="5828598" cy="342017"/>
              </a:xfrm>
              <a:prstGeom prst="rect">
                <a:avLst/>
              </a:prstGeom>
              <a:noFill/>
            </p:spPr>
            <p:txBody>
              <a:bodyPr wrap="square">
                <a:spAutoFit/>
              </a:bodyPr>
              <a:lstStyle/>
              <a:p>
                <a14:m>
                  <m:oMath xmlns:m="http://schemas.openxmlformats.org/officeDocument/2006/math">
                    <m:sSup>
                      <m:sSupPr>
                        <m:ctrlPr>
                          <a:rPr lang="en-US" altLang="ko-KR" sz="1600" i="1" smtClean="0">
                            <a:solidFill>
                              <a:srgbClr val="000000"/>
                            </a:solidFill>
                            <a:latin typeface="Cambria Math" panose="02040503050406030204" pitchFamily="18" charset="0"/>
                            <a:ea typeface="Cambria Math" panose="02040503050406030204" pitchFamily="18" charset="0"/>
                          </a:rPr>
                        </m:ctrlPr>
                      </m:sSupPr>
                      <m:e>
                        <m:r>
                          <a:rPr lang="en-US" altLang="ko-KR" sz="1600" b="0" i="1" smtClean="0">
                            <a:solidFill>
                              <a:srgbClr val="000000"/>
                            </a:solidFill>
                            <a:latin typeface="Cambria Math" panose="02040503050406030204" pitchFamily="18" charset="0"/>
                            <a:ea typeface="Cambria Math" panose="02040503050406030204" pitchFamily="18" charset="0"/>
                          </a:rPr>
                          <m:t>𝑋</m:t>
                        </m:r>
                      </m:e>
                      <m:sup>
                        <m:r>
                          <a:rPr lang="en-US" altLang="ko-KR" sz="1600" i="1">
                            <a:solidFill>
                              <a:srgbClr val="000000"/>
                            </a:solidFill>
                            <a:latin typeface="Cambria Math" panose="02040503050406030204" pitchFamily="18" charset="0"/>
                            <a:ea typeface="Cambria Math" panose="02040503050406030204" pitchFamily="18" charset="0"/>
                          </a:rPr>
                          <m:t>𝑇</m:t>
                        </m:r>
                      </m:sup>
                    </m:sSup>
                    <m:r>
                      <a:rPr lang="en-US" altLang="ko-KR" sz="1600" i="1" smtClean="0">
                        <a:solidFill>
                          <a:srgbClr val="FFC000"/>
                        </a:solidFill>
                        <a:latin typeface="Cambria Math" panose="02040503050406030204" pitchFamily="18" charset="0"/>
                        <a:ea typeface="Cambria Math" panose="02040503050406030204" pitchFamily="18" charset="0"/>
                      </a:rPr>
                      <m:t>(</m:t>
                    </m:r>
                    <m:d>
                      <m:dPr>
                        <m:ctrlPr>
                          <a:rPr lang="en-US" altLang="ko-KR" sz="16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1600" i="1">
                                <a:solidFill>
                                  <a:srgbClr val="FF0000"/>
                                </a:solidFill>
                                <a:latin typeface="Cambria Math" panose="02040503050406030204" pitchFamily="18" charset="0"/>
                                <a:ea typeface="Cambria Math" panose="02040503050406030204" pitchFamily="18" charset="0"/>
                              </a:rPr>
                            </m:ctrlPr>
                          </m:sSubPr>
                          <m:e>
                            <m:r>
                              <a:rPr lang="en-US" altLang="ko-KR" sz="1600" i="1">
                                <a:solidFill>
                                  <a:srgbClr val="FF0000"/>
                                </a:solidFill>
                                <a:latin typeface="Cambria Math" panose="02040503050406030204" pitchFamily="18" charset="0"/>
                                <a:ea typeface="Cambria Math" panose="02040503050406030204" pitchFamily="18" charset="0"/>
                              </a:rPr>
                              <m:t>𝐴</m:t>
                            </m:r>
                          </m:e>
                          <m:sub>
                            <m:r>
                              <a:rPr lang="en-US" altLang="ko-KR" sz="1600" i="1">
                                <a:solidFill>
                                  <a:srgbClr val="FF0000"/>
                                </a:solidFill>
                                <a:latin typeface="Cambria Math" panose="02040503050406030204" pitchFamily="18" charset="0"/>
                                <a:ea typeface="Cambria Math" panose="02040503050406030204" pitchFamily="18" charset="0"/>
                              </a:rPr>
                              <m:t>2</m:t>
                            </m:r>
                          </m:sub>
                        </m:sSub>
                        <m:r>
                          <a:rPr lang="en-US" altLang="ko-KR" sz="1600" b="0" i="1" smtClean="0">
                            <a:solidFill>
                              <a:srgbClr val="FF0000"/>
                            </a:solidFill>
                            <a:latin typeface="Cambria Math" panose="02040503050406030204" pitchFamily="18" charset="0"/>
                            <a:ea typeface="Cambria Math" panose="02040503050406030204" pitchFamily="18" charset="0"/>
                          </a:rPr>
                          <m:t>−</m:t>
                        </m:r>
                        <m:r>
                          <a:rPr lang="en-US" altLang="ko-KR" sz="1600" b="0" i="1" smtClean="0">
                            <a:solidFill>
                              <a:srgbClr val="FF0000"/>
                            </a:solidFill>
                            <a:latin typeface="Cambria Math" panose="02040503050406030204" pitchFamily="18" charset="0"/>
                            <a:ea typeface="Cambria Math" panose="02040503050406030204" pitchFamily="18" charset="0"/>
                          </a:rPr>
                          <m:t>𝑌</m:t>
                        </m:r>
                      </m:e>
                    </m:d>
                  </m:oMath>
                </a14:m>
                <a:r>
                  <a:rPr lang="en-US" altLang="ko-KR" sz="16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1600" i="1">
                            <a:solidFill>
                              <a:srgbClr val="FF0000"/>
                            </a:solidFill>
                            <a:latin typeface="Cambria Math" panose="02040503050406030204" pitchFamily="18" charset="0"/>
                            <a:ea typeface="Cambria Math" panose="02040503050406030204" pitchFamily="18" charset="0"/>
                          </a:rPr>
                        </m:ctrlPr>
                      </m:sSubSupPr>
                      <m:e>
                        <m:r>
                          <a:rPr lang="en-US" altLang="ko-KR" sz="1600" i="1" smtClean="0">
                            <a:solidFill>
                              <a:srgbClr val="FF0000"/>
                            </a:solidFill>
                            <a:latin typeface="Cambria Math" panose="02040503050406030204" pitchFamily="18" charset="0"/>
                            <a:ea typeface="Cambria Math" panose="02040503050406030204" pitchFamily="18" charset="0"/>
                          </a:rPr>
                          <m:t>𝑊</m:t>
                        </m:r>
                      </m:e>
                      <m:sub>
                        <m:r>
                          <a:rPr lang="en-US" altLang="ko-KR" sz="1600" i="1">
                            <a:solidFill>
                              <a:srgbClr val="FF0000"/>
                            </a:solidFill>
                            <a:latin typeface="Cambria Math" panose="02040503050406030204" pitchFamily="18" charset="0"/>
                            <a:ea typeface="Cambria Math" panose="02040503050406030204" pitchFamily="18" charset="0"/>
                          </a:rPr>
                          <m:t>2</m:t>
                        </m:r>
                      </m:sub>
                      <m:sup>
                        <m:r>
                          <a:rPr lang="en-US" altLang="ko-KR" sz="1600" i="1">
                            <a:solidFill>
                              <a:srgbClr val="FF0000"/>
                            </a:solidFill>
                            <a:latin typeface="Cambria Math" panose="02040503050406030204" pitchFamily="18" charset="0"/>
                            <a:ea typeface="Cambria Math" panose="02040503050406030204" pitchFamily="18" charset="0"/>
                          </a:rPr>
                          <m:t>𝑇</m:t>
                        </m:r>
                      </m:sup>
                    </m:sSubSup>
                    <m:r>
                      <a:rPr lang="en-US" altLang="ko-KR" sz="1600" i="1" smtClean="0">
                        <a:solidFill>
                          <a:srgbClr val="3399FF"/>
                        </a:solidFill>
                        <a:latin typeface="Cambria Math" panose="02040503050406030204" pitchFamily="18" charset="0"/>
                        <a:ea typeface="Cambria Math" panose="02040503050406030204" pitchFamily="18" charset="0"/>
                      </a:rPr>
                      <m:t>⨀</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m:rPr>
                        <m:nor/>
                      </m:rPr>
                      <a:rPr lang="en-US" altLang="ko-KR" sz="1600" i="1">
                        <a:solidFill>
                          <a:srgbClr val="3399FF"/>
                        </a:solidFill>
                        <a:latin typeface="Cambria Math" panose="02040503050406030204" pitchFamily="18" charset="0"/>
                        <a:ea typeface="Cambria Math" panose="02040503050406030204" pitchFamily="18" charset="0"/>
                      </a:rPr>
                      <m:t>1− </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a:rPr lang="en-US" altLang="ko-KR" sz="1600" i="1" smtClean="0">
                        <a:solidFill>
                          <a:srgbClr val="FFC000"/>
                        </a:solidFill>
                        <a:latin typeface="Cambria Math" panose="02040503050406030204" pitchFamily="18" charset="0"/>
                        <a:ea typeface="Cambria Math" panose="02040503050406030204" pitchFamily="18" charset="0"/>
                      </a:rPr>
                      <m:t>)</m:t>
                    </m:r>
                  </m:oMath>
                </a14:m>
                <a:endParaRPr lang="ko-KR" altLang="en-US"/>
              </a:p>
            </p:txBody>
          </p:sp>
        </mc:Choice>
        <mc:Fallback xmlns="">
          <p:sp>
            <p:nvSpPr>
              <p:cNvPr id="12" name="TextBox 11">
                <a:extLst>
                  <a:ext uri="{FF2B5EF4-FFF2-40B4-BE49-F238E27FC236}">
                    <a16:creationId xmlns:a16="http://schemas.microsoft.com/office/drawing/2014/main" id="{27A725F2-0371-4672-A8F4-9B0172D517BA}"/>
                  </a:ext>
                </a:extLst>
              </p:cNvPr>
              <p:cNvSpPr txBox="1">
                <a:spLocks noRot="1" noChangeAspect="1" noMove="1" noResize="1" noEditPoints="1" noAdjustHandles="1" noChangeArrowheads="1" noChangeShapeType="1" noTextEdit="1"/>
              </p:cNvSpPr>
              <p:nvPr/>
            </p:nvSpPr>
            <p:spPr>
              <a:xfrm>
                <a:off x="4346446" y="1162367"/>
                <a:ext cx="5828598" cy="342017"/>
              </a:xfrm>
              <a:prstGeom prst="rect">
                <a:avLst/>
              </a:prstGeom>
              <a:blipFill>
                <a:blip r:embed="rId4"/>
                <a:stretch>
                  <a:fillRect b="-10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99566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뉴런수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a - y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70401" y="1495243"/>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     # 32</a:t>
            </a:r>
            <a:r>
              <a:rPr lang="ko-KR" altLang="en-US" sz="1400">
                <a:solidFill>
                  <a:schemeClr val="tx1"/>
                </a:solidFill>
                <a:latin typeface="Consolas" panose="020B0609020204030204" pitchFamily="49" charset="0"/>
              </a:rPr>
              <a:t>로 나누어 떨어지지 않는 나머지가 있는가</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CC0C65E6-A557-4768-B663-247C92B78CD7}"/>
              </a:ext>
            </a:extLst>
          </p:cNvPr>
          <p:cNvSpPr txBox="1"/>
          <p:nvPr/>
        </p:nvSpPr>
        <p:spPr>
          <a:xfrm>
            <a:off x="4055897" y="731308"/>
            <a:ext cx="37208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369 // 32 =&gt; </a:t>
            </a:r>
            <a:r>
              <a:rPr lang="ko-KR" altLang="en-US" sz="2400">
                <a:solidFill>
                  <a:schemeClr val="tx1"/>
                </a:solidFill>
                <a:latin typeface="Consolas" panose="020B0609020204030204" pitchFamily="49" charset="0"/>
              </a:rPr>
              <a:t>몫 </a:t>
            </a:r>
            <a:r>
              <a:rPr lang="en-US" altLang="ko-KR" sz="2400">
                <a:solidFill>
                  <a:schemeClr val="tx1"/>
                </a:solidFill>
                <a:latin typeface="Consolas" panose="020B0609020204030204" pitchFamily="49" charset="0"/>
              </a:rPr>
              <a:t>=&gt; 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9620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62198" y="3351781"/>
            <a:ext cx="94609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Sigmoid</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779749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3030886" y="6082524"/>
            <a:ext cx="90281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(n, k)</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5135007" y="6074448"/>
            <a:ext cx="90441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(k, 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398811" y="5894506"/>
            <a:ext cx="41149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Category Cross Entropy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57C090F0-87E4-4B47-91AC-119D3B98E3F2}"/>
              </a:ext>
            </a:extLst>
          </p:cNvPr>
          <p:cNvSpPr txBox="1"/>
          <p:nvPr/>
        </p:nvSpPr>
        <p:spPr>
          <a:xfrm>
            <a:off x="6224907" y="851733"/>
            <a:ext cx="17780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MSE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224907" y="1290469"/>
            <a:ext cx="174278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BCE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221410" y="1784887"/>
            <a:ext cx="168282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CCE =&gt; </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7961046" y="886070"/>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7961046" y="886070"/>
                <a:ext cx="1213344" cy="369332"/>
              </a:xfrm>
              <a:prstGeom prst="rect">
                <a:avLst/>
              </a:prstGeom>
              <a:blipFill>
                <a:blip r:embed="rId15"/>
                <a:stretch>
                  <a:fillRect l="-4523" t="-16393" r="-402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7961046" y="1305778"/>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7961046" y="1305778"/>
                <a:ext cx="1213344" cy="369332"/>
              </a:xfrm>
              <a:prstGeom prst="rect">
                <a:avLst/>
              </a:prstGeom>
              <a:blipFill>
                <a:blip r:embed="rId16"/>
                <a:stretch>
                  <a:fillRect l="-4523" r="-452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7967692" y="1777052"/>
                <a:ext cx="48090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7967692" y="1777052"/>
                <a:ext cx="480901" cy="369332"/>
              </a:xfrm>
              <a:prstGeom prst="rect">
                <a:avLst/>
              </a:prstGeom>
              <a:blipFill>
                <a:blip r:embed="rId17"/>
                <a:stretch>
                  <a:fillRect l="-3797" r="-3797" b="-6667"/>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D869C2C-8540-4159-8757-763A0DC86D76}"/>
              </a:ext>
            </a:extLst>
          </p:cNvPr>
          <p:cNvSpPr txBox="1"/>
          <p:nvPr/>
        </p:nvSpPr>
        <p:spPr>
          <a:xfrm>
            <a:off x="6512801" y="2487417"/>
            <a:ext cx="99373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SoftMax</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3313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794289" y="34775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822499" y="4418481"/>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838583" y="52041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29.1%</a:t>
            </a:r>
            <a:endParaRPr lang="ko-KR" altLang="en-US">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9517083" y="35003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62.5%</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9545293" y="4441266"/>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25.0%</a:t>
            </a:r>
            <a:endParaRPr lang="ko-KR" altLang="en-US">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9561377" y="52269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12.5%</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188586" y="3531076"/>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159459" y="4423931"/>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159459" y="5347389"/>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795119" y="3741373"/>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771393" y="4713214"/>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822499" y="5585137"/>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9138819" y="38244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9131772" y="4749503"/>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9440183" y="5629511"/>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2209" cy="95840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𝑦</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2209" cy="958404"/>
              </a:xfrm>
              <a:prstGeom prst="rect">
                <a:avLst/>
              </a:prstGeom>
              <a:blipFill>
                <a:blip r:embed="rId7"/>
                <a:stretch>
                  <a:fillRect b="-95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135072"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𝒂</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𝒚</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135072"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815467" y="4769835"/>
                <a:ext cx="2697662"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.20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0.85</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0.00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−2.20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815467" y="4769835"/>
                <a:ext cx="2697662"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63982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0.85</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0.00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639825"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513129" y="5336785"/>
            <a:ext cx="1536323" cy="176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9.02</m:t>
                                          </m:r>
                                        </m:e>
                                        <m:e>
                                          <m:r>
                                            <a:rPr lang="en-US" altLang="ko-KR" sz="2000" b="0" i="1" smtClean="0">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33</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00</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4</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6337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15.37</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.35</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633733" cy="307777"/>
              </a:xfrm>
              <a:prstGeom prst="rect">
                <a:avLst/>
              </a:prstGeom>
              <a:blipFill>
                <a:blip r:embed="rId4"/>
                <a:stretch>
                  <a:fillRect b="-12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391098" y="5406706"/>
            <a:ext cx="118008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974049"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b="0" i="1" smtClean="0">
                                        <a:solidFill>
                                          <a:schemeClr val="tx1"/>
                                        </a:solidFill>
                                        <a:latin typeface="Cambria Math" panose="02040503050406030204" pitchFamily="18" charset="0"/>
                                      </a:rPr>
                                      <m:t>15.37</m:t>
                                    </m:r>
                                  </m:e>
                                </m:mr>
                                <m:mr>
                                  <m:e>
                                    <m:r>
                                      <a:rPr lang="en-US" altLang="ko-KR" sz="2000" b="0" i="1" smtClean="0">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974049" cy="1051826"/>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959004"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i="1">
                                              <a:solidFill>
                                                <a:schemeClr val="tx1"/>
                                              </a:solidFill>
                                              <a:latin typeface="Cambria Math" panose="02040503050406030204" pitchFamily="18" charset="0"/>
                                            </a:rPr>
                                            <m:t>9.02</m:t>
                                          </m:r>
                                        </m:e>
                                        <m:e>
                                          <m:r>
                                            <a:rPr lang="en-US" altLang="ko-KR" sz="2000" i="1">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2.33</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.00</m:t>
                                          </m:r>
                                        </m:e>
                                        <m:e>
                                          <m:r>
                                            <a:rPr lang="en-US" altLang="ko-KR" sz="2000" i="1">
                                              <a:solidFill>
                                                <a:schemeClr val="tx1"/>
                                              </a:solidFill>
                                              <a:latin typeface="Cambria Math" panose="02040503050406030204" pitchFamily="18" charset="0"/>
                                            </a:rPr>
                                            <m:t>0.24</m:t>
                                          </m:r>
                                        </m:e>
                                        <m:e>
                                          <m:r>
                                            <a:rPr lang="en-US" altLang="ko-KR" sz="2000" i="1">
                                              <a:solidFill>
                                                <a:schemeClr val="tx1"/>
                                              </a:solidFill>
                                              <a:latin typeface="Cambria Math" panose="02040503050406030204" pitchFamily="18" charset="0"/>
                                            </a:rPr>
                                            <m:t>0.11</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15.37</m:t>
                                    </m:r>
                                  </m:e>
                                </m:mr>
                                <m:mr>
                                  <m:e>
                                    <m:r>
                                      <a:rPr lang="en-US" altLang="ko-KR" sz="2000" i="1">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59</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26</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15</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0.74</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18</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08</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959004"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[0.7,  0.2,    0.1]</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(0.1-1) = -0.9</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4970361" y="4587532"/>
            <a:ext cx="0" cy="1020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4588935"/>
            <a:ext cx="4095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4940206" y="4342556"/>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31009" y="5925937"/>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440085" y="3842624"/>
            <a:ext cx="1105431" cy="1547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02025" y="4846491"/>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4927785" y="4817205"/>
            <a:ext cx="2184260" cy="801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379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[0.1,  0.4,    0.5]</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(0.5-1) = -0.5</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6117830" y="5218182"/>
            <a:ext cx="11284" cy="391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5235012"/>
            <a:ext cx="1556985" cy="10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980843" y="4944208"/>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046456" y="4913509"/>
            <a:ext cx="2139365" cy="658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6570062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  0.1,    0.9]</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(0.9-1) = -0.1</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7285121" y="5454528"/>
            <a:ext cx="4796" cy="166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a:off x="4577610" y="5492980"/>
            <a:ext cx="2707511" cy="2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7148134" y="5180554"/>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761281" y="5254443"/>
            <a:ext cx="2440270" cy="366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10E18D8-E368-4DE7-85DF-8F8F3A941F16}"/>
              </a:ext>
            </a:extLst>
          </p:cNvPr>
          <p:cNvSpPr txBox="1"/>
          <p:nvPr/>
        </p:nvSpPr>
        <p:spPr>
          <a:xfrm>
            <a:off x="7024472" y="5707801"/>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7626399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1EAB8B-7D33-4606-846A-19BEA81078C1}"/>
              </a:ext>
            </a:extLst>
          </p:cNvPr>
          <p:cNvSpPr txBox="1"/>
          <p:nvPr/>
        </p:nvSpPr>
        <p:spPr>
          <a:xfrm>
            <a:off x="206542" y="798992"/>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
        <p:nvSpPr>
          <p:cNvPr id="4" name="TextBox 3">
            <a:extLst>
              <a:ext uri="{FF2B5EF4-FFF2-40B4-BE49-F238E27FC236}">
                <a16:creationId xmlns:a16="http://schemas.microsoft.com/office/drawing/2014/main" id="{CEC69992-437B-4532-BCDD-FA3DE0E2D7FF}"/>
              </a:ext>
            </a:extLst>
          </p:cNvPr>
          <p:cNvSpPr txBox="1"/>
          <p:nvPr/>
        </p:nvSpPr>
        <p:spPr>
          <a:xfrm>
            <a:off x="330979" y="263661"/>
            <a:ext cx="438774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텐서플로와 케라스 설치 하기</a:t>
            </a:r>
          </a:p>
        </p:txBody>
      </p:sp>
    </p:spTree>
    <p:extLst>
      <p:ext uri="{BB962C8B-B14F-4D97-AF65-F5344CB8AC3E}">
        <p14:creationId xmlns:p14="http://schemas.microsoft.com/office/powerpoint/2010/main" val="20359058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C69992-437B-4532-BCDD-FA3DE0E2D7FF}"/>
              </a:ext>
            </a:extLst>
          </p:cNvPr>
          <p:cNvSpPr txBox="1"/>
          <p:nvPr/>
        </p:nvSpPr>
        <p:spPr>
          <a:xfrm>
            <a:off x="330979" y="263661"/>
            <a:ext cx="3799438"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텐서플로와 케라스 설치 하기</a:t>
            </a:r>
          </a:p>
        </p:txBody>
      </p:sp>
      <p:sp>
        <p:nvSpPr>
          <p:cNvPr id="2" name="TextBox 1">
            <a:extLst>
              <a:ext uri="{FF2B5EF4-FFF2-40B4-BE49-F238E27FC236}">
                <a16:creationId xmlns:a16="http://schemas.microsoft.com/office/drawing/2014/main" id="{94F657C9-F051-4C98-B7C6-5155AC189E21}"/>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tensorflow import</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dll </a:t>
            </a:r>
            <a:r>
              <a:rPr lang="ko-KR" altLang="en-US" sz="2400">
                <a:solidFill>
                  <a:schemeClr val="tx1"/>
                </a:solidFill>
                <a:latin typeface="고도 M" panose="02000503000000020004" pitchFamily="2" charset="-127"/>
                <a:ea typeface="고도 M" panose="02000503000000020004" pitchFamily="2" charset="-127"/>
              </a:rPr>
              <a:t>에러 나시는 분들은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아래 사이트 에서 </a:t>
            </a:r>
            <a:endParaRPr lang="en-US" altLang="ko-KR" sz="2400">
              <a:solidFill>
                <a:schemeClr val="tx1"/>
              </a:solidFill>
              <a:latin typeface="고도 M" panose="02000503000000020004" pitchFamily="2" charset="-127"/>
              <a:ea typeface="고도 M" panose="02000503000000020004" pitchFamily="2" charset="-127"/>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r>
              <a:rPr lang="en-US" altLang="ko-KR" sz="1800">
                <a:solidFill>
                  <a:srgbClr val="009999"/>
                </a:solidFill>
                <a:hlinkClick r:id="rId2">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2521600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13256"/>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23892"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013" y="451138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23892" y="3156326"/>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86954" y="5256763"/>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3AF334D-4A59-4BFE-9E2A-664AB53092E7}"/>
                  </a:ext>
                </a:extLst>
              </p:cNvPr>
              <p:cNvSpPr txBox="1"/>
              <p:nvPr/>
            </p:nvSpPr>
            <p:spPr>
              <a:xfrm>
                <a:off x="3035537" y="4565565"/>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5537" y="4565565"/>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flipV="1">
            <a:off x="2325803" y="4688675"/>
            <a:ext cx="709734" cy="4087"/>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p:sp>
        <p:nvSpPr>
          <p:cNvPr id="89" name="TextBox 88">
            <a:extLst>
              <a:ext uri="{FF2B5EF4-FFF2-40B4-BE49-F238E27FC236}">
                <a16:creationId xmlns:a16="http://schemas.microsoft.com/office/drawing/2014/main" id="{078603EE-DC0A-49A9-826B-383533B73E34}"/>
              </a:ext>
            </a:extLst>
          </p:cNvPr>
          <p:cNvSpPr txBox="1"/>
          <p:nvPr/>
        </p:nvSpPr>
        <p:spPr>
          <a:xfrm>
            <a:off x="4900430" y="4198400"/>
            <a:ext cx="30008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w</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3624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3624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3624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62194" y="3910656"/>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289355" y="4216114"/>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236971" y="1806283"/>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2"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91222" y="560799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34774"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303805" y="3073311"/>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402925" y="1243879"/>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grpSp>
        <p:nvGrpSpPr>
          <p:cNvPr id="3" name="그룹 2">
            <a:extLst>
              <a:ext uri="{FF2B5EF4-FFF2-40B4-BE49-F238E27FC236}">
                <a16:creationId xmlns:a16="http://schemas.microsoft.com/office/drawing/2014/main" id="{84C921AC-9554-4CFA-A1DA-B45AFEE5AF4F}"/>
              </a:ext>
            </a:extLst>
          </p:cNvPr>
          <p:cNvGrpSpPr/>
          <p:nvPr/>
        </p:nvGrpSpPr>
        <p:grpSpPr>
          <a:xfrm>
            <a:off x="7878898" y="1606324"/>
            <a:ext cx="1250067" cy="1250069"/>
            <a:chOff x="7774160" y="1284316"/>
            <a:chExt cx="1250067" cy="1250069"/>
          </a:xfrm>
        </p:grpSpPr>
        <p:sp>
          <p:nvSpPr>
            <p:cNvPr id="95" name="직사각형 94">
              <a:extLst>
                <a:ext uri="{FF2B5EF4-FFF2-40B4-BE49-F238E27FC236}">
                  <a16:creationId xmlns:a16="http://schemas.microsoft.com/office/drawing/2014/main" id="{22B6B465-1718-4C26-92E2-ACF5F291AB65}"/>
                </a:ext>
              </a:extLst>
            </p:cNvPr>
            <p:cNvSpPr/>
            <p:nvPr/>
          </p:nvSpPr>
          <p:spPr>
            <a:xfrm>
              <a:off x="8190849" y="128431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CAC3DE6-7095-4D98-9089-0B75930A8531}"/>
                </a:ext>
              </a:extLst>
            </p:cNvPr>
            <p:cNvSpPr/>
            <p:nvPr/>
          </p:nvSpPr>
          <p:spPr>
            <a:xfrm>
              <a:off x="7774160" y="170100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3371942A-44AD-4E99-8A19-6727E58A11A1}"/>
                </a:ext>
              </a:extLst>
            </p:cNvPr>
            <p:cNvSpPr/>
            <p:nvPr/>
          </p:nvSpPr>
          <p:spPr>
            <a:xfrm>
              <a:off x="8607538" y="170100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C5B5C14-B9DC-406B-B2D0-03A257D85B75}"/>
                </a:ext>
              </a:extLst>
            </p:cNvPr>
            <p:cNvSpPr/>
            <p:nvPr/>
          </p:nvSpPr>
          <p:spPr>
            <a:xfrm>
              <a:off x="8190849" y="211769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nvGrpSpPr>
            <p:cNvPr id="2" name="그룹 1">
              <a:extLst>
                <a:ext uri="{FF2B5EF4-FFF2-40B4-BE49-F238E27FC236}">
                  <a16:creationId xmlns:a16="http://schemas.microsoft.com/office/drawing/2014/main" id="{1D15D233-DC06-479C-A883-AE849339A3D3}"/>
                </a:ext>
              </a:extLst>
            </p:cNvPr>
            <p:cNvGrpSpPr/>
            <p:nvPr/>
          </p:nvGrpSpPr>
          <p:grpSpPr>
            <a:xfrm>
              <a:off x="7774160" y="1284316"/>
              <a:ext cx="1250067" cy="1250069"/>
              <a:chOff x="7774160" y="1284316"/>
              <a:chExt cx="1250067" cy="1250069"/>
            </a:xfrm>
          </p:grpSpPr>
          <p:sp>
            <p:nvSpPr>
              <p:cNvPr id="88" name="직사각형 87">
                <a:extLst>
                  <a:ext uri="{FF2B5EF4-FFF2-40B4-BE49-F238E27FC236}">
                    <a16:creationId xmlns:a16="http://schemas.microsoft.com/office/drawing/2014/main" id="{02130139-DAE1-4170-8482-E98878976FEF}"/>
                  </a:ext>
                </a:extLst>
              </p:cNvPr>
              <p:cNvSpPr/>
              <p:nvPr/>
            </p:nvSpPr>
            <p:spPr>
              <a:xfrm>
                <a:off x="7774160" y="1284318"/>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B7E56F6-C9E6-42C3-BC2A-F27420FF7664}"/>
                  </a:ext>
                </a:extLst>
              </p:cNvPr>
              <p:cNvSpPr/>
              <p:nvPr/>
            </p:nvSpPr>
            <p:spPr>
              <a:xfrm>
                <a:off x="8607538" y="128431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B10DECF-B9DD-4B57-9684-7FFC2E396BA5}"/>
                  </a:ext>
                </a:extLst>
              </p:cNvPr>
              <p:cNvSpPr/>
              <p:nvPr/>
            </p:nvSpPr>
            <p:spPr>
              <a:xfrm>
                <a:off x="8190849" y="170100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5DB1165-9C84-42CC-BA98-124D1849DDFE}"/>
                  </a:ext>
                </a:extLst>
              </p:cNvPr>
              <p:cNvSpPr/>
              <p:nvPr/>
            </p:nvSpPr>
            <p:spPr>
              <a:xfrm>
                <a:off x="7774160" y="211769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004526C7-500A-4A8F-96C2-13099749CD00}"/>
                  </a:ext>
                </a:extLst>
              </p:cNvPr>
              <p:cNvSpPr/>
              <p:nvPr/>
            </p:nvSpPr>
            <p:spPr>
              <a:xfrm>
                <a:off x="8607538" y="2117694"/>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75519147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1010781" y="5573684"/>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445737" y="2845004"/>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953696" y="548689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237392" y="3053348"/>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028779" y="3274424"/>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204910" y="297371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21599" y="297371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38288" y="2973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204910" y="339040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21599" y="339039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38288" y="3390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20490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2159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38288"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939504" y="5486893"/>
            <a:ext cx="19976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3</a:t>
            </a:r>
          </a:p>
        </p:txBody>
      </p:sp>
    </p:spTree>
    <p:extLst>
      <p:ext uri="{BB962C8B-B14F-4D97-AF65-F5344CB8AC3E}">
        <p14:creationId xmlns:p14="http://schemas.microsoft.com/office/powerpoint/2010/main" val="3066443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62542" y="538901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849747" y="5938619"/>
            <a:ext cx="1997663" cy="64633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3</a:t>
            </a:r>
          </a:p>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754112" y="5892452"/>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11171203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734465" y="1377278"/>
            <a:ext cx="956525" cy="956527"/>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8095868" y="1033365"/>
            <a:ext cx="1034257" cy="15696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4-1+0</a:t>
            </a:r>
          </a:p>
          <a:p>
            <a:pPr algn="l"/>
            <a:r>
              <a:rPr lang="en-US" altLang="ko-KR" sz="2400">
                <a:solidFill>
                  <a:schemeClr val="tx1"/>
                </a:solidFill>
                <a:latin typeface="Consolas" panose="020B0609020204030204" pitchFamily="49" charset="0"/>
              </a:rPr>
              <a:t>3-3-1</a:t>
            </a:r>
          </a:p>
          <a:p>
            <a:pPr algn="l"/>
            <a:r>
              <a:rPr lang="en-US" altLang="ko-KR" sz="2400">
                <a:solidFill>
                  <a:schemeClr val="tx1"/>
                </a:solidFill>
                <a:latin typeface="Consolas" panose="020B0609020204030204" pitchFamily="49" charset="0"/>
              </a:rPr>
              <a:t>4+0-1</a:t>
            </a:r>
          </a:p>
          <a:p>
            <a:pPr algn="l"/>
            <a:endParaRPr lang="ko-KR" altLang="en-US" sz="2400">
              <a:solidFill>
                <a:schemeClr val="tx1"/>
              </a:solidFill>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764794" y="3093269"/>
            <a:ext cx="956525" cy="956527"/>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734499" y="4796631"/>
            <a:ext cx="956525" cy="956527"/>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615016" y="30570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4001"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6131807"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   [   [  [1],[2],[3]  ],</a:t>
            </a:r>
          </a:p>
          <a:p>
            <a:r>
              <a:rPr lang="en-US" altLang="ko-KR" sz="2400">
                <a:solidFill>
                  <a:schemeClr val="tx1"/>
                </a:solidFill>
                <a:latin typeface="Consolas" panose="020B0609020204030204" pitchFamily="49" charset="0"/>
              </a:rPr>
              <a:t>        [  [4],[5],[6]  ],</a:t>
            </a:r>
          </a:p>
          <a:p>
            <a:r>
              <a:rPr lang="en-US" altLang="ko-KR" sz="2400">
                <a:solidFill>
                  <a:schemeClr val="tx1"/>
                </a:solidFill>
                <a:latin typeface="Consolas" panose="020B0609020204030204" pitchFamily="49" charset="0"/>
              </a:rPr>
              <a:t>        [  [7],[8],[9]  ]   ]    ] </a:t>
            </a:r>
          </a:p>
          <a:p>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1318307" y="3919545"/>
            <a:ext cx="7550812"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AF8FF8-08A9-40CA-AC94-54015000D18B}"/>
              </a:ext>
            </a:extLst>
          </p:cNvPr>
          <p:cNvSpPr/>
          <p:nvPr/>
        </p:nvSpPr>
        <p:spPr>
          <a:xfrm>
            <a:off x="1660505" y="4037044"/>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BCCFDA7-C6A5-418C-B3DC-4725F8EFFC63}"/>
              </a:ext>
            </a:extLst>
          </p:cNvPr>
          <p:cNvSpPr/>
          <p:nvPr/>
        </p:nvSpPr>
        <p:spPr>
          <a:xfrm>
            <a:off x="3949310" y="4037044"/>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5EFE40A-BB29-4FF8-BD2A-2B811C88B88E}"/>
              </a:ext>
            </a:extLst>
          </p:cNvPr>
          <p:cNvSpPr/>
          <p:nvPr/>
        </p:nvSpPr>
        <p:spPr>
          <a:xfrm>
            <a:off x="6238116" y="4037043"/>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8" name="그룹 7">
            <a:extLst>
              <a:ext uri="{FF2B5EF4-FFF2-40B4-BE49-F238E27FC236}">
                <a16:creationId xmlns:a16="http://schemas.microsoft.com/office/drawing/2014/main" id="{8263E7FC-0713-40C2-83E1-FB0BF844FBCC}"/>
              </a:ext>
            </a:extLst>
          </p:cNvPr>
          <p:cNvGrpSpPr/>
          <p:nvPr/>
        </p:nvGrpSpPr>
        <p:grpSpPr>
          <a:xfrm>
            <a:off x="1831605" y="4158116"/>
            <a:ext cx="1926972" cy="686031"/>
            <a:chOff x="1809165" y="3714643"/>
            <a:chExt cx="1893318" cy="868578"/>
          </a:xfrm>
        </p:grpSpPr>
        <p:sp>
          <p:nvSpPr>
            <p:cNvPr id="22" name="직사각형 21">
              <a:extLst>
                <a:ext uri="{FF2B5EF4-FFF2-40B4-BE49-F238E27FC236}">
                  <a16:creationId xmlns:a16="http://schemas.microsoft.com/office/drawing/2014/main" id="{2C444164-CBAF-4CC7-ACED-FFFCC9CDB0C0}"/>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45601E7-D06A-4BB0-9509-CEB43174A32B}"/>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5BBB069-4784-4A31-896D-DE9844370B31}"/>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6" name="그룹 25">
            <a:extLst>
              <a:ext uri="{FF2B5EF4-FFF2-40B4-BE49-F238E27FC236}">
                <a16:creationId xmlns:a16="http://schemas.microsoft.com/office/drawing/2014/main" id="{2EBC3AB1-F5AF-461D-9E4C-6CD027559D42}"/>
              </a:ext>
            </a:extLst>
          </p:cNvPr>
          <p:cNvGrpSpPr/>
          <p:nvPr/>
        </p:nvGrpSpPr>
        <p:grpSpPr>
          <a:xfrm>
            <a:off x="4130226" y="4168471"/>
            <a:ext cx="1926972" cy="686031"/>
            <a:chOff x="1809165" y="3714643"/>
            <a:chExt cx="1893318" cy="868578"/>
          </a:xfrm>
        </p:grpSpPr>
        <p:sp>
          <p:nvSpPr>
            <p:cNvPr id="27" name="직사각형 26">
              <a:extLst>
                <a:ext uri="{FF2B5EF4-FFF2-40B4-BE49-F238E27FC236}">
                  <a16:creationId xmlns:a16="http://schemas.microsoft.com/office/drawing/2014/main" id="{B40C9A56-DBF8-4A9A-BC6D-8EB75B5A12B2}"/>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B6024FBB-DA48-439E-B783-CD01EA8FE4F9}"/>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B89E8989-DFE6-4F9D-BA9B-7DDC2282C64E}"/>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6BD9D1F7-9990-4D24-BCAB-8771D9BAE9D0}"/>
              </a:ext>
            </a:extLst>
          </p:cNvPr>
          <p:cNvGrpSpPr/>
          <p:nvPr/>
        </p:nvGrpSpPr>
        <p:grpSpPr>
          <a:xfrm>
            <a:off x="6419032" y="4168471"/>
            <a:ext cx="1926972" cy="686031"/>
            <a:chOff x="1809165" y="3714643"/>
            <a:chExt cx="1893318" cy="868578"/>
          </a:xfrm>
        </p:grpSpPr>
        <p:sp>
          <p:nvSpPr>
            <p:cNvPr id="31" name="직사각형 30">
              <a:extLst>
                <a:ext uri="{FF2B5EF4-FFF2-40B4-BE49-F238E27FC236}">
                  <a16:creationId xmlns:a16="http://schemas.microsoft.com/office/drawing/2014/main" id="{1EDFB650-ED99-4594-AA00-2E3E27FA9EC1}"/>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6AE134B-0719-4B9F-A2A4-C4D0E0D92D1D}"/>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27F53464-CA48-4344-B5C5-DD30A56D90F4}"/>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36" name="직사각형 35">
            <a:extLst>
              <a:ext uri="{FF2B5EF4-FFF2-40B4-BE49-F238E27FC236}">
                <a16:creationId xmlns:a16="http://schemas.microsoft.com/office/drawing/2014/main" id="{0E864419-D20C-41F2-BE37-A1A2A9E5B0EA}"/>
              </a:ext>
            </a:extLst>
          </p:cNvPr>
          <p:cNvSpPr/>
          <p:nvPr/>
        </p:nvSpPr>
        <p:spPr>
          <a:xfrm>
            <a:off x="1931880" y="4247873"/>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EFD0D9E-3FA8-42C8-ADDA-892DEC66815D}"/>
              </a:ext>
            </a:extLst>
          </p:cNvPr>
          <p:cNvSpPr/>
          <p:nvPr/>
        </p:nvSpPr>
        <p:spPr>
          <a:xfrm>
            <a:off x="2566140" y="4247872"/>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C7B69C-ED85-4E77-B08F-4A76F0F9F8A0}"/>
              </a:ext>
            </a:extLst>
          </p:cNvPr>
          <p:cNvSpPr/>
          <p:nvPr/>
        </p:nvSpPr>
        <p:spPr>
          <a:xfrm>
            <a:off x="3189180" y="4247871"/>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1B2021D-DEC8-4FDC-9C76-10F03831E20B}"/>
              </a:ext>
            </a:extLst>
          </p:cNvPr>
          <p:cNvSpPr/>
          <p:nvPr/>
        </p:nvSpPr>
        <p:spPr>
          <a:xfrm>
            <a:off x="4208062" y="4241384"/>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20D5531-F80C-4192-A2F3-67789F4B06AD}"/>
              </a:ext>
            </a:extLst>
          </p:cNvPr>
          <p:cNvSpPr/>
          <p:nvPr/>
        </p:nvSpPr>
        <p:spPr>
          <a:xfrm>
            <a:off x="4866514" y="424787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610A200-9A32-4FA0-BCB1-F34255744B63}"/>
              </a:ext>
            </a:extLst>
          </p:cNvPr>
          <p:cNvSpPr/>
          <p:nvPr/>
        </p:nvSpPr>
        <p:spPr>
          <a:xfrm>
            <a:off x="5494112" y="4241383"/>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B4C97D3-4B10-4884-B174-E6FFEBD4032B}"/>
              </a:ext>
            </a:extLst>
          </p:cNvPr>
          <p:cNvSpPr/>
          <p:nvPr/>
        </p:nvSpPr>
        <p:spPr>
          <a:xfrm>
            <a:off x="6505633" y="424787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D962B4-EBB3-4817-91C4-68A968BD6319}"/>
              </a:ext>
            </a:extLst>
          </p:cNvPr>
          <p:cNvSpPr/>
          <p:nvPr/>
        </p:nvSpPr>
        <p:spPr>
          <a:xfrm>
            <a:off x="7152514" y="4241383"/>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30505CA-1692-47A4-A509-C8DA343FEF8B}"/>
              </a:ext>
            </a:extLst>
          </p:cNvPr>
          <p:cNvSpPr/>
          <p:nvPr/>
        </p:nvSpPr>
        <p:spPr>
          <a:xfrm>
            <a:off x="7785724" y="424787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26204027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2</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epochs=10,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782266" y="3698653"/>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8173532" y="1059168"/>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8173532" y="1059168"/>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5579" y="3059668"/>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5579" y="3059668"/>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2482" y="5479386"/>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1667" y="508337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27363" y="1397264"/>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76446" y="48484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25894" y="3623941"/>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44452" y="3680039"/>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505260" y="3680038"/>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643002" y="553771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1184" y="475296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7270"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1" smtClean="0">
                            <a:solidFill>
                              <a:schemeClr val="tx1"/>
                            </a:solidFill>
                            <a:latin typeface="Cambria Math" panose="02040503050406030204" pitchFamily="18" charset="0"/>
                          </a:rPr>
                        </m:ctrlPr>
                      </m:dPr>
                      <m:e>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7270" cy="307777"/>
              </a:xfrm>
              <a:prstGeom prst="rect">
                <a:avLst/>
              </a:prstGeom>
              <a:blipFill>
                <a:blip r:embed="rId10"/>
                <a:stretch>
                  <a:fillRect l="-1053"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04" idx="0"/>
          </p:cNvCxnSpPr>
          <p:nvPr/>
        </p:nvCxnSpPr>
        <p:spPr>
          <a:xfrm flipV="1">
            <a:off x="2780379" y="1721779"/>
            <a:ext cx="4088259"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845483"/>
            <a:ext cx="6031150" cy="211579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9618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66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59520</TotalTime>
  <Words>33529</Words>
  <Application>Microsoft Office PowerPoint</Application>
  <PresentationFormat>사용자 지정</PresentationFormat>
  <Paragraphs>6907</Paragraphs>
  <Slides>373</Slides>
  <Notes>368</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373</vt:i4>
      </vt:variant>
    </vt:vector>
  </HeadingPairs>
  <TitlesOfParts>
    <vt:vector size="388" baseType="lpstr">
      <vt:lpstr>나눔스퀘어 ExtraBold</vt:lpstr>
      <vt:lpstr>Microsoft Sans Serif</vt:lpstr>
      <vt:lpstr>Cambria Math</vt:lpstr>
      <vt:lpstr>Arial</vt:lpstr>
      <vt:lpstr>맑은 고딕</vt:lpstr>
      <vt:lpstr>Candara</vt:lpstr>
      <vt:lpstr>고도 M</vt:lpstr>
      <vt:lpstr>Calvin</vt:lpstr>
      <vt:lpstr>Consolas</vt:lpstr>
      <vt:lpstr>Wingdings</vt:lpstr>
      <vt:lpstr>고도 B</vt:lpstr>
      <vt:lpstr>굴림</vt:lpstr>
      <vt:lpstr>맑은 고딕</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대현</cp:lastModifiedBy>
  <cp:revision>3249</cp:revision>
  <dcterms:created xsi:type="dcterms:W3CDTF">2008-02-04T08:04:25Z</dcterms:created>
  <dcterms:modified xsi:type="dcterms:W3CDTF">2020-09-26T02:45:38Z</dcterms:modified>
</cp:coreProperties>
</file>